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BE1"/>
    <a:srgbClr val="FF964F"/>
    <a:srgbClr val="FF6600"/>
    <a:srgbClr val="FFCC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-38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2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68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8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ickclay otay edithay astermay itletay estylay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33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99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16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6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950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65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4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ickclay otay edithay astermay itletay estylay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F58-04F0-403C-9232-A1C7B8A96B93}" type="datetimeFigureOut">
              <a:rPr lang="es-ES" smtClean="0"/>
              <a:t>7/7/15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E7D1A-9C0E-487B-ACC7-35B55492F9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97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/>
              <p:cNvSpPr txBox="1"/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algn="ctr"/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e>
                        <m:sub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𝑹</m:t>
                          </m:r>
                        </m:sub>
                      </m:sSub>
                      <m:r>
                        <a:rPr lang="en-US" sz="700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700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=</m:t>
                          </m:r>
                          <m:r>
                            <a:rPr lang="es-ES_tradnl" sz="700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𝟔</m:t>
                          </m:r>
                        </m:sup>
                        <m:e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itchFamily="34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s-ES_tradnl" sz="7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∗</m:t>
                              </m:r>
                              <m:r>
                                <a:rPr lang="es-ES_tradnl" sz="700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s-ES_tradnl" sz="700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7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9" name="TextBox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638" y="2485849"/>
                <a:ext cx="302920" cy="288170"/>
              </a:xfrm>
              <a:prstGeom prst="rect">
                <a:avLst/>
              </a:prstGeom>
              <a:blipFill rotWithShape="1">
                <a:blip r:embed="rId2"/>
                <a:stretch>
                  <a:fillRect l="-450000" t="-8163" r="-452000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397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27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subject/>
  <dc:creator/>
  <cp:keywords/>
  <dc:description/>
  <cp:lastModifiedBy>Chase Tingley</cp:lastModifiedBy>
  <cp:revision>64</cp:revision>
  <dcterms:created xsi:type="dcterms:W3CDTF">2015-02-19T18:16:14Z</dcterms:created>
  <dcterms:modified xsi:type="dcterms:W3CDTF">2015-07-07T21:26:22Z</dcterms:modified>
  <cp:category/>
</cp:coreProperties>
</file>