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ickclay otay edithay astermay itletay estylay</a:t>
            </a:r>
            <a:endParaRPr lang="en-US"/>
          </a:p>
        </p:txBody>
      </p:sp>
      <p:sp>
        <p:nvSpPr>
          <p:cNvPr id="3" name="Content Placeholder 2"/>
          <p:cNvSpPr>
            <a:spLocks noGrp="1"/>
          </p:cNvSpPr>
          <p:nvPr>
            <p:ph idx="1"/>
          </p:nvPr>
        </p:nvSpPr>
        <p:spPr/>
        <p:txBody>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anchor="ctr">
            <a:normAutofit/>
          </a:bodyPr>
          <a:lstStyle/>
          <a:p>
            <a:r>
              <a:rPr lang="en-US"/>
              <a:t>ickclay otay edithay astermay itletay estylay</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a:normAutofit/>
          </a:bodyPr>
          <a:lstStyle/>
          <a:p>
            <a:pPr lvl="0"/>
            <a:r>
              <a:rPr lang="en-US"/>
              <a:t>ickclay otay edithay astermay exttay esstylay</a:t>
            </a:r>
          </a:p>
          <a:p>
            <a:pPr lvl="1"/>
            <a:r>
              <a:rPr lang="en-US"/>
              <a:t>econdsay evellay</a:t>
            </a:r>
          </a:p>
          <a:p>
            <a:pPr lvl="2"/>
            <a:r>
              <a:rPr lang="en-US"/>
              <a:t>irdthay evellay</a:t>
            </a:r>
          </a:p>
          <a:p>
            <a:pPr lvl="3"/>
            <a:r>
              <a:rPr lang="en-US"/>
              <a:t>ourthfay evellay</a:t>
            </a:r>
          </a:p>
          <a:p>
            <a:pPr lvl="4"/>
            <a:r>
              <a:rPr lang="en-US"/>
              <a:t>ifthfay evellay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a:defRPr sz="1200">
                <a:solidFill>
                  <a:schemeClr val="tx1">
                    <a:tint val="75000"/>
                  </a:schemeClr>
                </a:solidFill>
              </a:defRPr>
            </a:lvl1pPr>
          </a:lstStyle>
          <a:p>
            <a:fld id="{1D8BD707-D9CF-40AE-B4C6-C98DA3205C09}" type="datetimeFigureOut">
              <a:rPr lang="en-US" smtClean="0"/>
              <a:t>3/1/2007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=andray()</a:t>
            </a:r>
            <a:endParaRPr lang="fr-FR" dirty="0"/>
          </a:p>
        </p:txBody>
      </p:sp>
      <p:sp>
        <p:nvSpPr>
          <p:cNvPr id="3" name="Content Placeholder 2"/>
          <p:cNvSpPr>
            <a:spLocks noGrp="1"/>
          </p:cNvSpPr>
          <p:nvPr>
            <p:ph idx="1"/>
          </p:nvPr>
        </p:nvSpPr>
        <p:spPr/>
        <p:txBody>
          <a:bodyPr>
            <a:normAutofit fontScale="70000" lnSpcReduction="20000"/>
          </a:bodyPr>
          <a:lstStyle/>
          <a:p>
            <a:pPr>
              <a:buNone/>
            </a:pPr>
            <a:r>
              <a:rPr lang="fr-F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rPr lang="fr-F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br>
              <a:rPr lang="fr-FR" dirty="0" smtClean="0"/>
            </a:br>
            <a:r>
              <a:rPr lang="fr-FR"/>
              <a:t>ethay uickqay ownbray oxfay umpsjay overhay ethay azylay ogday. ethay uickqay ownbray oxfay umpsjay overhay ethay azylay ogday. ethay uickqay ownbray oxfay umpsjay overhay ethay azylay ogday. ethay uickqay ownbray oxfay umpsjay overhay ethay azylay ogday. ethay uickqay ownbray oxfay umpsjay overhay ethay azylay ogday. </a:t>
            </a:r>
            <a:br>
              <a:rPr lang="fr-FR" dirty="0" smtClean="0"/>
            </a:b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=rand()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=andray()</dc:title>
  <dc:creator/>
  <cp:lastModifiedBy>Chable</cp:lastModifiedBy>
  <cp:revision>1</cp:revision>
  <dcterms:created xsi:type="dcterms:W3CDTF">2006-08-16T00:00:00Z</dcterms:created>
  <dcterms:modified xsi:type="dcterms:W3CDTF">2007-03-01T21:54:10Z</dcterms:modified>
</cp:coreProperties>
</file>