
<file path=[Content_Types].xml><?xml version="1.0" encoding="utf-8"?>
<Types xmlns="http://schemas.openxmlformats.org/package/2006/content-types">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
  </p:notesMasterIdLst>
  <p:sldIdLst>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45AEF4-DA23-47F9-BD45-7EA350ABB8C2}" type="datetimeFigureOut">
              <a:rPr lang="en-US" smtClean="0"/>
              <a:pPr/>
              <a:t>6/19/2009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E76F95-2229-4054-A8E7-FA7917E9F05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cs typeface="Aharoni" pitchFamily="2" charset="-79"/>
              </a:rPr>
              <a:t>ugmirepay</a:t>
            </a:r>
            <a:r>
              <a:rPr lang="en-US"/>
              <a:t> asway ahay </a:t>
            </a:r>
            <a:r>
              <a:rPr lang="en-US">
                <a:solidFill>
                  <a:srgbClr val="FF0000"/>
                </a:solidFill>
              </a:rPr>
              <a:t>inglethornday</a:t>
            </a:r>
            <a:r>
              <a:rPr lang="en-US"/>
              <a:t>.</a:t>
            </a:r>
            <a:endParaRPr lang="en-US" dirty="0"/>
          </a:p>
        </p:txBody>
      </p:sp>
      <p:sp>
        <p:nvSpPr>
          <p:cNvPr id="4" name="Slide Number Placeholder 3"/>
          <p:cNvSpPr>
            <a:spLocks noGrp="1"/>
          </p:cNvSpPr>
          <p:nvPr>
            <p:ph type="sldNum" sz="quarter" idx="10"/>
          </p:nvPr>
        </p:nvSpPr>
        <p:spPr/>
        <p:txBody>
          <a:bodyPr/>
          <a:lstStyle/>
          <a:p>
            <a:fld id="{6EE76F95-2229-4054-A8E7-FA7917E9F055}"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oodooMaster">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ickclay otay edithay astermay ubtitlesay estylay</a:t>
            </a:r>
            <a:endParaRPr lang="en-US"/>
          </a:p>
        </p:txBody>
      </p:sp>
      <p:sp>
        <p:nvSpPr>
          <p:cNvPr id="4" name="Date Placeholder 3"/>
          <p:cNvSpPr>
            <a:spLocks noGrp="1"/>
          </p:cNvSpPr>
          <p:nvPr>
            <p:ph type="dt" sz="half" idx="10"/>
          </p:nvPr>
        </p:nvSpPr>
        <p:spPr/>
        <p:txBody>
          <a:bodyPr/>
          <a:lstStyle/>
          <a:p>
            <a:fld id="{FF35F238-5613-4D71-9CE9-45A25A9B44A8}" type="datetimeFigureOut">
              <a:rPr lang="en-US" smtClean="0"/>
              <a:t>6/19/2009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ED49E-8D92-46A5-B071-A4922A08EA08}" type="slidenum">
              <a:rPr lang="en-US" smtClean="0"/>
              <a:t>‹#›</a:t>
            </a:fld>
            <a:endParaRPr lang="en-US"/>
          </a:p>
        </p:txBody>
      </p:sp>
      <p:sp>
        <p:nvSpPr>
          <p:cNvPr id="8" name="Text Placeholder 7"/>
          <p:cNvSpPr>
            <a:spLocks noGrp="1"/>
          </p:cNvSpPr>
          <p:nvPr>
            <p:ph type="body" sz="quarter" idx="13"/>
          </p:nvPr>
        </p:nvSpPr>
        <p:spPr>
          <a:xfrm>
            <a:off x="990600" y="685800"/>
            <a:ext cx="3886200" cy="1143000"/>
          </a:xfrm>
        </p:spPr>
        <p:txBody>
          <a:bodyPr/>
          <a:lstStyle/>
          <a:p>
            <a:pPr lvl="0"/>
            <a:r>
              <a:rPr lang="en-US"/>
              <a:t>ickclay otay edithay astermay exttay esstylay</a:t>
            </a:r>
          </a:p>
          <a:p>
            <a:pPr lvl="1"/>
            <a:r>
              <a:rPr lang="en-US"/>
              <a:t>econdsay evellay</a:t>
            </a:r>
          </a:p>
          <a:p>
            <a:pPr lvl="2"/>
            <a:r>
              <a:rPr lang="en-US"/>
              <a:t>irdthay evellay</a:t>
            </a:r>
          </a:p>
          <a:p>
            <a:pPr lvl="3"/>
            <a:r>
              <a:rPr lang="en-US"/>
              <a:t>ourthfay evellay</a:t>
            </a:r>
          </a:p>
          <a:p>
            <a:pPr lvl="4"/>
            <a:r>
              <a:rPr lang="en-US"/>
              <a:t>ifthfay evellay</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35F238-5613-4D71-9CE9-45A25A9B44A8}" type="datetimeFigureOut">
              <a:rPr lang="en-US" smtClean="0"/>
              <a:t>6/19/2009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ED49E-8D92-46A5-B071-A4922A08EA08}"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35F238-5613-4D71-9CE9-45A25A9B44A8}" type="datetimeFigureOut">
              <a:rPr lang="en-US" smtClean="0"/>
              <a:t>6/19/2009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ED49E-8D92-46A5-B071-A4922A08EA08}"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35F238-5613-4D71-9CE9-45A25A9B44A8}" type="datetimeFigureOut">
              <a:rPr lang="en-US" smtClean="0"/>
              <a:t>6/19/2009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ED49E-8D92-46A5-B071-A4922A08EA08}"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35F238-5613-4D71-9CE9-45A25A9B44A8}" type="datetimeFigureOut">
              <a:rPr lang="en-US" smtClean="0"/>
              <a:t>6/19/2009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ED49E-8D92-46A5-B071-A4922A08EA08}"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35F238-5613-4D71-9CE9-45A25A9B44A8}" type="datetimeFigureOut">
              <a:rPr lang="en-US" smtClean="0"/>
              <a:t>6/19/2009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ED49E-8D92-46A5-B071-A4922A08EA08}"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35F238-5613-4D71-9CE9-45A25A9B44A8}" type="datetimeFigureOut">
              <a:rPr lang="en-US" smtClean="0"/>
              <a:t>6/19/2009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ED49E-8D92-46A5-B071-A4922A08EA08}"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35F238-5613-4D71-9CE9-45A25A9B44A8}" type="datetimeFigureOut">
              <a:rPr lang="en-US" smtClean="0"/>
              <a:t>6/19/2009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ED49E-8D92-46A5-B071-A4922A08EA0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ickclay otay edithay astermay itletay estylay</a:t>
            </a:r>
            <a:endParaRPr lang="en-US"/>
          </a:p>
        </p:txBody>
      </p:sp>
      <p:sp>
        <p:nvSpPr>
          <p:cNvPr id="3" name="Content Placeholder 2"/>
          <p:cNvSpPr>
            <a:spLocks noGrp="1"/>
          </p:cNvSpPr>
          <p:nvPr>
            <p:ph idx="1"/>
          </p:nvPr>
        </p:nvSpPr>
        <p:spPr/>
        <p:txBody>
          <a:bodyPr/>
          <a:lstStyle/>
          <a:p>
            <a:pPr lvl="0"/>
            <a:r>
              <a:rPr lang="en-US"/>
              <a:t>ickclay otay edithay astermay exttay esstylay</a:t>
            </a:r>
          </a:p>
          <a:p>
            <a:pPr lvl="1"/>
            <a:r>
              <a:rPr lang="en-US"/>
              <a:t>econdsay evellay</a:t>
            </a:r>
          </a:p>
          <a:p>
            <a:pPr lvl="2"/>
            <a:r>
              <a:rPr lang="en-US"/>
              <a:t>irdthay evellay</a:t>
            </a:r>
          </a:p>
          <a:p>
            <a:pPr lvl="3"/>
            <a:r>
              <a:rPr lang="en-US"/>
              <a:t>ourthfay evellay</a:t>
            </a:r>
          </a:p>
          <a:p>
            <a:pPr lvl="4"/>
            <a:r>
              <a:rPr lang="en-US"/>
              <a:t>ifthfay evellay</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6/19/2009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35F238-5613-4D71-9CE9-45A25A9B44A8}" type="datetimeFigureOut">
              <a:rPr lang="en-US" smtClean="0"/>
              <a:t>6/19/2009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ED49E-8D92-46A5-B071-A4922A08EA08}"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35F238-5613-4D71-9CE9-45A25A9B44A8}" type="datetimeFigureOut">
              <a:rPr lang="en-US" smtClean="0"/>
              <a:t>6/19/2009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ED49E-8D92-46A5-B071-A4922A08EA08}"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35F238-5613-4D71-9CE9-45A25A9B44A8}" type="datetimeFigureOut">
              <a:rPr lang="en-US" smtClean="0"/>
              <a:t>6/19/2009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ED49E-8D92-46A5-B071-A4922A08EA0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6/19/2009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6/19/2009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6/19/2009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6/19/2009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anchor="ctr">
            <a:normAutofit/>
          </a:bodyPr>
          <a:lstStyle/>
          <a:p>
            <a:r>
              <a:rPr lang="en-US"/>
              <a:t>ickclay otay edithay astermay itletay estylay</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a:normAutofit/>
          </a:bodyPr>
          <a:lstStyle/>
          <a:p>
            <a:pPr lvl="0"/>
            <a:r>
              <a:rPr lang="en-US"/>
              <a:t>ickclay otay edithay astermay exttay esstylay</a:t>
            </a:r>
          </a:p>
          <a:p>
            <a:pPr lvl="1"/>
            <a:r>
              <a:rPr lang="en-US"/>
              <a:t>econdsay evellay</a:t>
            </a:r>
          </a:p>
          <a:p>
            <a:pPr lvl="2"/>
            <a:r>
              <a:rPr lang="en-US"/>
              <a:t>irdthay evellay</a:t>
            </a:r>
          </a:p>
          <a:p>
            <a:pPr lvl="3"/>
            <a:r>
              <a:rPr lang="en-US"/>
              <a:t>ourthfay evellay</a:t>
            </a:r>
          </a:p>
          <a:p>
            <a:pPr lvl="4"/>
            <a:r>
              <a:rPr lang="en-US"/>
              <a:t>ifthfay evellay</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anchor="ctr"/>
          <a:lstStyle>
            <a:lvl1pPr algn="l">
              <a:defRPr sz="1200">
                <a:solidFill>
                  <a:schemeClr val="tx1">
                    <a:tint val="75000"/>
                  </a:schemeClr>
                </a:solidFill>
              </a:defRPr>
            </a:lvl1pPr>
          </a:lstStyle>
          <a:p>
            <a:fld id="{1D8BD707-D9CF-40AE-B4C6-C98DA3205C09}" type="datetimeFigureOut">
              <a:rPr lang="en-US" smtClean="0"/>
              <a:t>6/19/2009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anchor="ctr">
            <a:normAutofit/>
          </a:bodyPr>
          <a:lstStyle/>
          <a:p>
            <a:r>
              <a:rPr lang="en-US"/>
              <a:t>ickclay otay edithay astermay itletay estylay</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a:normAutofit/>
          </a:bodyPr>
          <a:lstStyle/>
          <a:p>
            <a:pPr lvl="0"/>
            <a:r>
              <a:rPr lang="en-US"/>
              <a:t>ickclay otay edithay astermay exttay esstylay</a:t>
            </a:r>
          </a:p>
          <a:p>
            <a:pPr lvl="1"/>
            <a:r>
              <a:rPr lang="en-US"/>
              <a:t>econdsay evellay</a:t>
            </a:r>
          </a:p>
          <a:p>
            <a:pPr lvl="2"/>
            <a:r>
              <a:rPr lang="en-US"/>
              <a:t>irdthay evellay</a:t>
            </a:r>
          </a:p>
          <a:p>
            <a:pPr lvl="3"/>
            <a:r>
              <a:rPr lang="en-US"/>
              <a:t>ourthfay evellay</a:t>
            </a:r>
          </a:p>
          <a:p>
            <a:pPr lvl="4"/>
            <a:r>
              <a:rPr lang="en-US"/>
              <a:t>ifthfay evellay</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anchor="ctr"/>
          <a:lstStyle>
            <a:lvl1pPr algn="l">
              <a:defRPr sz="1200">
                <a:solidFill>
                  <a:schemeClr val="tx1">
                    <a:tint val="75000"/>
                  </a:schemeClr>
                </a:solidFill>
              </a:defRPr>
            </a:lvl1pPr>
          </a:lstStyle>
          <a:p>
            <a:fld id="{FF35F238-5613-4D71-9CE9-45A25A9B44A8}" type="datetimeFigureOut">
              <a:rPr lang="en-US" smtClean="0"/>
              <a:t>6/19/2009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anchor="ctr"/>
          <a:lstStyle>
            <a:lvl1pPr algn="r">
              <a:defRPr sz="1200">
                <a:solidFill>
                  <a:schemeClr val="tx1">
                    <a:tint val="75000"/>
                  </a:schemeClr>
                </a:solidFill>
              </a:defRPr>
            </a:lvl1pPr>
          </a:lstStyle>
          <a:p>
            <a:fld id="{63EED49E-8D92-46A5-B071-A4922A08EA0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=andray()</a:t>
            </a:r>
            <a:endParaRPr lang="fr-FR" dirty="0"/>
          </a:p>
        </p:txBody>
      </p:sp>
      <p:sp>
        <p:nvSpPr>
          <p:cNvPr id="3" name="Content Placeholder 2"/>
          <p:cNvSpPr>
            <a:spLocks noGrp="1"/>
          </p:cNvSpPr>
          <p:nvPr>
            <p:ph idx="1"/>
          </p:nvPr>
        </p:nvSpPr>
        <p:spPr/>
        <p:txBody>
          <a:bodyPr>
            <a:normAutofit fontScale="70000" lnSpcReduction="20000"/>
          </a:bodyPr>
          <a:lstStyle/>
          <a:p>
            <a:pPr>
              <a:buNone/>
            </a:pPr>
            <a:r>
              <a:rPr lang="fr-FR"/>
              <a:t>ethay uickqay </a:t>
            </a:r>
            <a:r>
              <a:rPr lang="fr-FR" sz="1700">
                <a:latin typeface="Algerian" pitchFamily="82" charset="0"/>
                <a:cs typeface="Aharoni" pitchFamily="2" charset="-79"/>
              </a:rPr>
              <a:t>ownbray</a:t>
            </a:r>
            <a:r>
              <a:rPr lang="fr-FR"/>
              <a:t> oxfay </a:t>
            </a:r>
            <a:r>
              <a:rPr lang="fr-FR" b="1"/>
              <a:t>umpsjay</a:t>
            </a:r>
            <a:r>
              <a:rPr lang="fr-FR"/>
              <a:t> overhay ethay </a:t>
            </a:r>
            <a:r>
              <a:rPr lang="fr-FR" i="1"/>
              <a:t>azylay</a:t>
            </a:r>
            <a:r>
              <a:rPr lang="fr-FR"/>
              <a:t> ogday. ethay </a:t>
            </a:r>
            <a:r>
              <a:rPr lang="fr-FR" u="sng"/>
              <a:t>uickqay</a:t>
            </a:r>
            <a:r>
              <a:rPr lang="fr-FR"/>
              <a:t> ownbray oxfay </a:t>
            </a:r>
            <a:r>
              <a:rPr lang="fr-FR">
                <a:effectLst>
                  <a:outerShdw blurRad="38100" dist="38100" dir="2700000" algn="tl">
                    <a:srgbClr val="000000">
                      <a:alpha val="43137"/>
                    </a:srgbClr>
                  </a:outerShdw>
                </a:effectLst>
              </a:rPr>
              <a:t>umpsjay </a:t>
            </a:r>
            <a:r>
              <a:rPr lang="fr-FR"/>
              <a:t>overhay ethay azylay </a:t>
            </a:r>
            <a:r>
              <a:rPr lang="fr-FR" sz="4000"/>
              <a:t>ogday</a:t>
            </a:r>
            <a:r>
              <a:rPr lang="fr-FR"/>
              <a:t>. ethay uickqay ownbray oxfay umpsjay overhay ethay azylay ogday. ethay uickqay ownbray oxfay umpsjay overhay ethay azylay ogday. ethay uickqay ownbray oxfay umpsjay overhay ethay azylay ogday. </a:t>
            </a:r>
            <a:br>
              <a:rPr lang="fr-FR" dirty="0" smtClean="0"/>
            </a:br>
            <a:br>
              <a:rPr lang="fr-FR" dirty="0" smtClean="0"/>
            </a:br>
            <a:r>
              <a:rPr lang="fr-FR"/>
              <a:t>ethay uickqay ownbray oxfay umpsjay overhay ethay azylay ogday. ethay uickqay ownbray oxfay umpsjay overhay ethay azylay ogday. ethay uickqay ownbray oxfay umpsjay overhay ethay azylay ogday. ethay uickqay ownbray oxfay umpsjay overhay ethay azylay ogday. ethay uickqay ownbray oxfay umpsjay overhay ethay azylay ogday. </a:t>
            </a:r>
            <a:br>
              <a:rPr lang="fr-FR" dirty="0" smtClean="0"/>
            </a:br>
            <a:br>
              <a:rPr lang="fr-FR" dirty="0" smtClean="0"/>
            </a:br>
            <a:r>
              <a:rPr lang="fr-FR"/>
              <a:t>ethay uickqay ownbray oxfay umpsjay overhay ethay azylay ogday. ethay uickqay ownbray oxfay umpsjay overhay ethay azylay ogday. ethay uickqay ownbray oxfay umpsjay overhay ethay azylay ogday. ethay uickqay ownbray oxfay umpsjay overhay ethay azylay ogday. ethay uickqay ownbray oxfay umpsjay overhay ethay azylay ogday. </a:t>
            </a:r>
            <a:br>
              <a:rPr lang="fr-FR" dirty="0" smtClean="0"/>
            </a:b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a:t>ereeverwhay ouyay ogay, erethay ouyay arehay.</a:t>
            </a:r>
            <a:endParaRPr lang="en-US" dirty="0"/>
          </a:p>
        </p:txBody>
      </p:sp>
      <p:sp>
        <p:nvSpPr>
          <p:cNvPr id="5" name="Text Placeholder 4"/>
          <p:cNvSpPr>
            <a:spLocks noGrp="1"/>
          </p:cNvSpPr>
          <p:nvPr>
            <p:ph type="body" sz="quarter" idx="13"/>
          </p:nvPr>
        </p:nvSpPr>
        <p:spPr>
          <a:xfrm>
            <a:off x="990600" y="685800"/>
            <a:ext cx="3886200" cy="2819400"/>
          </a:xfrm>
        </p:spPr>
        <p:txBody>
          <a:bodyPr>
            <a:normAutofit lnSpcReduction="10000"/>
          </a:bodyPr>
          <a:lstStyle/>
          <a:p>
            <a:r>
              <a:rPr lang="en-US"/>
              <a:t>inklebeincray</a:t>
            </a:r>
            <a:endParaRPr lang="en-US" dirty="0" smtClean="0"/>
          </a:p>
          <a:p>
            <a:r>
              <a:rPr lang="en-US"/>
              <a:t>Essennichtshay</a:t>
            </a:r>
            <a:endParaRPr lang="en-US" dirty="0" smtClean="0"/>
          </a:p>
          <a:p>
            <a:pPr lvl="1"/>
            <a:r>
              <a:rPr lang="en-US"/>
              <a:t>orpenglay</a:t>
            </a:r>
            <a:endParaRPr lang="en-US" dirty="0" smtClean="0"/>
          </a:p>
          <a:p>
            <a:pPr lvl="2"/>
            <a:r>
              <a:rPr lang="en-US"/>
              <a:t>oissenstray</a:t>
            </a:r>
            <a:endParaRPr lang="en-US" dirty="0" smtClean="0"/>
          </a:p>
          <a:p>
            <a:pPr lvl="3"/>
            <a:r>
              <a:rPr lang="en-US"/>
              <a:t>inkenplay</a:t>
            </a:r>
            <a:endParaRPr lang="en-US" dirty="0" smtClean="0"/>
          </a:p>
          <a:p>
            <a:pPr lvl="4"/>
            <a:r>
              <a:rPr lang="en-US"/>
              <a:t>upengray</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73</Words>
  <Application>Microsoft Office PowerPoint</Application>
  <PresentationFormat>On-screen Show (4:3)</PresentationFormat>
  <Paragraphs>11</Paragraphs>
  <Slides>2</Slides>
  <Notes>1</Notes>
  <HiddenSlides>0</HiddenSlides>
  <MMClips>0</MMClips>
  <ScaleCrop>false</ScaleCrop>
  <HeadingPairs>
    <vt:vector size="4" baseType="variant">
      <vt:variant>
        <vt:lpstr>Theme</vt:lpstr>
      </vt:variant>
      <vt:variant>
        <vt:i4>2</vt:i4>
      </vt:variant>
      <vt:variant>
        <vt:lpstr>Slide Titles</vt:lpstr>
      </vt:variant>
      <vt:variant>
        <vt:i4>2</vt:i4>
      </vt:variant>
    </vt:vector>
  </HeadingPairs>
  <TitlesOfParts>
    <vt:vector size="4" baseType="lpstr">
      <vt:lpstr>Office Theme</vt:lpstr>
      <vt:lpstr>Custom Design</vt:lpstr>
      <vt:lpstr>=rand()</vt:lpstr>
      <vt:lpstr>Slide 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ongermannay ogiclay</dc:title>
  <dc:subject>estingtay ahay astermay andhay otesnay</dc:subject>
  <dc:creator>artholomewbay</dc:creator>
  <cp:keywords>orpenglay</cp:keywords>
  <cp:lastModifiedBy>HIGINBOTHAMDW</cp:lastModifiedBy>
  <cp:revision>9</cp:revision>
  <dcterms:created xsi:type="dcterms:W3CDTF">2006-08-16T00:00:00Z</dcterms:created>
  <dcterms:modified xsi:type="dcterms:W3CDTF">2009-06-20T00:00:37Z</dcterms:modified>
  <cp:category>uchmay Adohay abouthay othingnay</cp:category>
  <cp:contentStatus>Unknownhay</cp:contentStatus>
</cp:coreProperties>
</file>