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2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0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5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4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9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8385-4CF0-9F43-A99A-0613CAD1C2FC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37AC-3636-4D4D-BE38-3417DE803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 smtClean="0"/>
            </a:br>
            <a:br>
              <a:rPr lang="en-US" dirty="0"/>
            </a:br>
            <a:r>
              <a:rPr lang="en-US"/>
              <a:t>eadinglay inelay eaksbray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9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Leading line breaks</vt:lpstr>
    </vt:vector>
  </TitlesOfParts>
  <Company>Spartan Software,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Leading line breaks</dc:title>
  <dc:creator>Chase Tingley</dc:creator>
  <cp:lastModifiedBy>Chase Tingley</cp:lastModifiedBy>
  <cp:revision>1</cp:revision>
  <dcterms:created xsi:type="dcterms:W3CDTF">2017-10-20T18:14:20Z</dcterms:created>
  <dcterms:modified xsi:type="dcterms:W3CDTF">2017-10-20T18:14:34Z</dcterms:modified>
</cp:coreProperties>
</file>