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55494" y="522328"/>
            <a:ext cx="2537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extboxtay onhay ayoutlay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16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82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0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70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0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9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3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69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37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AB79-D750-40D6-AA13-BB7B1324EC4B}" type="datetimeFigureOut">
              <a:rPr lang="de-DE" smtClean="0"/>
              <a:t>16.11.2016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38A81-1CB9-4CB3-A9B1-CB22696D5496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extfeld 6"/>
          <p:cNvSpPr txBox="1"/>
          <p:nvPr userDrawn="1"/>
        </p:nvSpPr>
        <p:spPr>
          <a:xfrm>
            <a:off x="259976" y="180459"/>
            <a:ext cx="2483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/>
              <a:t>extboxtay onhay astermay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myay itletay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myay ubtitlesay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52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title</vt:lpstr>
    </vt:vector>
  </TitlesOfParts>
  <Company>24technology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myay itletay</dc:title>
  <dc:creator>istopherchray udenneccay</dc:creator>
  <cp:lastModifiedBy>Christopher Cudennec</cp:lastModifiedBy>
  <cp:revision>1</cp:revision>
  <dcterms:created xsi:type="dcterms:W3CDTF">2016-11-16T15:24:39Z</dcterms:created>
  <dcterms:modified xsi:type="dcterms:W3CDTF">2016-11-16T15:26:11Z</dcterms:modified>
</cp:coreProperties>
</file>