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itelmasterformattay urchday ickenklay earbeitenbay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ormatvorlagefay esday Untertitelmastershay urchday ickenklay earbeitenbay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23.04.2015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de-DE"/>
              <a:t>itelmasterformattay urchday ickenklay earbeitenbay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de-DE"/>
              <a:t>extmasterformatetay urchday ickenklay earbeitenbay</a:t>
            </a:r>
          </a:p>
          <a:p>
            <a:pPr lvl="1"/>
            <a:r>
              <a:rPr lang="de-DE"/>
              <a:t>eitezway Ebenehay</a:t>
            </a:r>
          </a:p>
          <a:p>
            <a:pPr lvl="2"/>
            <a:r>
              <a:rPr lang="de-DE"/>
              <a:t>ittedray Ebenehay</a:t>
            </a:r>
          </a:p>
          <a:p>
            <a:pPr lvl="3"/>
            <a:r>
              <a:rPr lang="de-DE"/>
              <a:t>iertevay Ebenehay</a:t>
            </a:r>
          </a:p>
          <a:p>
            <a:pPr lvl="4"/>
            <a:r>
              <a:rPr lang="de-DE"/>
              <a:t>ünftefay Ebenehay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23.04.2015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esttay	itmay	abstay.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Test mit Tabs.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esttay itmay abstay.</dc:title>
  <dc:creator>istopherchray udenneccay</dc:creator>
  <cp:lastModifiedBy>Christopher Cudennec</cp:lastModifiedBy>
  <cp:revision>1</cp:revision>
  <dcterms:created xsi:type="dcterms:W3CDTF">2015-04-23T07:59:13Z</dcterms:created>
  <dcterms:modified xsi:type="dcterms:W3CDTF">2015-04-23T07:59:33Z</dcterms:modified>
</cp:coreProperties>
</file>