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Chart title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788080"/>
        <c:axId val="97404296"/>
      </c:barChart>
      <c:catAx>
        <c:axId val="22978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7404296"/>
        <c:crosses val="autoZero"/>
        <c:auto val="1"/>
        <c:lblAlgn val="ctr"/>
        <c:lblOffset val="100"/>
        <c:noMultiLvlLbl val="0"/>
      </c:catAx>
      <c:valAx>
        <c:axId val="9740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978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6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76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9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65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6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93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6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CCC0-A5AC-40A7-83CC-A71B77DC40C5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4F8F-1E4F-483D-8B24-BD6032204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Title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6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Title 2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10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111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1</vt:lpstr>
      <vt:lpstr>Title 2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Christopher Cudennec</dc:creator>
  <cp:lastModifiedBy>Christopher Cudennec</cp:lastModifiedBy>
  <cp:revision>1</cp:revision>
  <dcterms:created xsi:type="dcterms:W3CDTF">2017-08-21T08:08:15Z</dcterms:created>
  <dcterms:modified xsi:type="dcterms:W3CDTF">2017-08-21T08:08:46Z</dcterms:modified>
</cp:coreProperties>
</file>