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37D01-FBDC-4AB2-AC9A-E47E62A8355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71DA741-9741-43B2-A537-B3BEE1F67E92}">
      <dgm:prSet phldrT="[Text]"/>
      <dgm:spPr/>
      <dgm:t>
        <a:bodyPr/>
        <a:lstStyle/>
        <a:p>
          <a:r>
            <a:rPr lang="de-DE" dirty="0" smtClean="0"/>
            <a:t>Smart</a:t>
          </a:r>
          <a:endParaRPr lang="de-DE" dirty="0"/>
        </a:p>
      </dgm:t>
    </dgm:pt>
    <dgm:pt modelId="{FB8AD919-DFF3-4764-B4BD-532B92DD9495}" type="parTrans" cxnId="{6DB9170A-C3E3-4645-A951-F4811A5891E7}">
      <dgm:prSet/>
      <dgm:spPr/>
      <dgm:t>
        <a:bodyPr/>
        <a:lstStyle/>
        <a:p>
          <a:endParaRPr lang="de-DE"/>
        </a:p>
      </dgm:t>
    </dgm:pt>
    <dgm:pt modelId="{00FA66B7-6F52-4275-83A9-BC0BAED750D1}" type="sibTrans" cxnId="{6DB9170A-C3E3-4645-A951-F4811A5891E7}">
      <dgm:prSet/>
      <dgm:spPr/>
      <dgm:t>
        <a:bodyPr/>
        <a:lstStyle/>
        <a:p>
          <a:endParaRPr lang="de-DE"/>
        </a:p>
      </dgm:t>
    </dgm:pt>
    <dgm:pt modelId="{A5C80B84-0860-4B57-86E7-A88B19107D02}">
      <dgm:prSet phldrT="[Text]"/>
      <dgm:spPr/>
      <dgm:t>
        <a:bodyPr/>
        <a:lstStyle/>
        <a:p>
          <a:r>
            <a:rPr lang="de-DE" dirty="0" smtClean="0"/>
            <a:t>Art</a:t>
          </a:r>
          <a:endParaRPr lang="de-DE" dirty="0"/>
        </a:p>
      </dgm:t>
    </dgm:pt>
    <dgm:pt modelId="{2555795A-1E98-4B35-BF5E-068522536229}" type="parTrans" cxnId="{2A4807DA-E4AE-4483-8052-3F9586563C5B}">
      <dgm:prSet/>
      <dgm:spPr/>
      <dgm:t>
        <a:bodyPr/>
        <a:lstStyle/>
        <a:p>
          <a:endParaRPr lang="de-DE"/>
        </a:p>
      </dgm:t>
    </dgm:pt>
    <dgm:pt modelId="{23E120EB-522A-4B2B-B7E0-6CCE520DF933}" type="sibTrans" cxnId="{2A4807DA-E4AE-4483-8052-3F9586563C5B}">
      <dgm:prSet/>
      <dgm:spPr/>
      <dgm:t>
        <a:bodyPr/>
        <a:lstStyle/>
        <a:p>
          <a:endParaRPr lang="de-DE"/>
        </a:p>
      </dgm:t>
    </dgm:pt>
    <dgm:pt modelId="{6058A9CF-AB4F-4902-8A0D-1F358AD06EB9}">
      <dgm:prSet phldrT="[Text]"/>
      <dgm:spPr/>
      <dgm:t>
        <a:bodyPr/>
        <a:lstStyle/>
        <a:p>
          <a:r>
            <a:rPr lang="de-DE" dirty="0" smtClean="0"/>
            <a:t>Foo</a:t>
          </a:r>
          <a:endParaRPr lang="de-DE" dirty="0"/>
        </a:p>
      </dgm:t>
    </dgm:pt>
    <dgm:pt modelId="{58737628-8D60-450D-9A96-1C32044142FD}" type="parTrans" cxnId="{6F91DD05-E2FD-42D8-A1D1-2DBE6D034AC1}">
      <dgm:prSet/>
      <dgm:spPr/>
      <dgm:t>
        <a:bodyPr/>
        <a:lstStyle/>
        <a:p>
          <a:endParaRPr lang="de-DE"/>
        </a:p>
      </dgm:t>
    </dgm:pt>
    <dgm:pt modelId="{3ABF77B4-747C-4EFB-ACB1-BF85DD0086D8}" type="sibTrans" cxnId="{6F91DD05-E2FD-42D8-A1D1-2DBE6D034AC1}">
      <dgm:prSet/>
      <dgm:spPr/>
      <dgm:t>
        <a:bodyPr/>
        <a:lstStyle/>
        <a:p>
          <a:endParaRPr lang="de-DE"/>
        </a:p>
      </dgm:t>
    </dgm:pt>
    <dgm:pt modelId="{7CC4F351-71AA-4681-962E-7DD9755CF355}">
      <dgm:prSet phldrT="[Text]"/>
      <dgm:spPr/>
      <dgm:t>
        <a:bodyPr/>
        <a:lstStyle/>
        <a:p>
          <a:r>
            <a:rPr lang="de-DE" dirty="0" smtClean="0"/>
            <a:t>Bar</a:t>
          </a:r>
          <a:endParaRPr lang="de-DE" dirty="0"/>
        </a:p>
      </dgm:t>
    </dgm:pt>
    <dgm:pt modelId="{6E2BBD92-BA2D-46C2-A62F-FABA3AFA4208}" type="parTrans" cxnId="{4E3B2A3C-0B21-4665-8F7B-C784780F6E22}">
      <dgm:prSet/>
      <dgm:spPr/>
      <dgm:t>
        <a:bodyPr/>
        <a:lstStyle/>
        <a:p>
          <a:endParaRPr lang="de-DE"/>
        </a:p>
      </dgm:t>
    </dgm:pt>
    <dgm:pt modelId="{D01ECEAD-ECB4-433A-821A-D1DA165D8826}" type="sibTrans" cxnId="{4E3B2A3C-0B21-4665-8F7B-C784780F6E22}">
      <dgm:prSet/>
      <dgm:spPr/>
      <dgm:t>
        <a:bodyPr/>
        <a:lstStyle/>
        <a:p>
          <a:endParaRPr lang="de-DE"/>
        </a:p>
      </dgm:t>
    </dgm:pt>
    <dgm:pt modelId="{AD90E69B-D4E6-4144-B2FD-AF45877AFCC9}">
      <dgm:prSet phldrT="[Text]"/>
      <dgm:spPr/>
      <dgm:t>
        <a:bodyPr/>
        <a:lstStyle/>
        <a:p>
          <a:r>
            <a:rPr lang="de-DE" dirty="0" err="1" smtClean="0"/>
            <a:t>Baz</a:t>
          </a:r>
          <a:endParaRPr lang="de-DE" dirty="0"/>
        </a:p>
      </dgm:t>
    </dgm:pt>
    <dgm:pt modelId="{89EFB80E-4CCC-47C0-80B0-4F5F82A3448B}" type="parTrans" cxnId="{D2D8D14C-2B17-42DE-8EB6-FBA6EB510F2D}">
      <dgm:prSet/>
      <dgm:spPr/>
      <dgm:t>
        <a:bodyPr/>
        <a:lstStyle/>
        <a:p>
          <a:endParaRPr lang="de-DE"/>
        </a:p>
      </dgm:t>
    </dgm:pt>
    <dgm:pt modelId="{0116D76B-CBAB-4593-AFC3-A39E4FF6DD7D}" type="sibTrans" cxnId="{D2D8D14C-2B17-42DE-8EB6-FBA6EB510F2D}">
      <dgm:prSet/>
      <dgm:spPr/>
      <dgm:t>
        <a:bodyPr/>
        <a:lstStyle/>
        <a:p>
          <a:endParaRPr lang="de-DE"/>
        </a:p>
      </dgm:t>
    </dgm:pt>
    <dgm:pt modelId="{D5B1132E-D8A3-4F80-8F7A-3F542853315D}" type="pres">
      <dgm:prSet presAssocID="{EB137D01-FBDC-4AB2-AC9A-E47E62A83551}" presName="diagram" presStyleCnt="0">
        <dgm:presLayoutVars>
          <dgm:dir/>
          <dgm:resizeHandles val="exact"/>
        </dgm:presLayoutVars>
      </dgm:prSet>
      <dgm:spPr/>
    </dgm:pt>
    <dgm:pt modelId="{B9C1A2E0-C72D-4003-BF57-7CCBC4B37869}" type="pres">
      <dgm:prSet presAssocID="{E71DA741-9741-43B2-A537-B3BEE1F67E92}" presName="node" presStyleLbl="node1" presStyleIdx="0" presStyleCnt="5">
        <dgm:presLayoutVars>
          <dgm:bulletEnabled val="1"/>
        </dgm:presLayoutVars>
      </dgm:prSet>
      <dgm:spPr/>
    </dgm:pt>
    <dgm:pt modelId="{C3855168-CEF0-442A-9EC2-1E9979A407A1}" type="pres">
      <dgm:prSet presAssocID="{00FA66B7-6F52-4275-83A9-BC0BAED750D1}" presName="sibTrans" presStyleCnt="0"/>
      <dgm:spPr/>
    </dgm:pt>
    <dgm:pt modelId="{25473292-52C2-4DED-AAA8-54284D6C4508}" type="pres">
      <dgm:prSet presAssocID="{A5C80B84-0860-4B57-86E7-A88B19107D02}" presName="node" presStyleLbl="node1" presStyleIdx="1" presStyleCnt="5">
        <dgm:presLayoutVars>
          <dgm:bulletEnabled val="1"/>
        </dgm:presLayoutVars>
      </dgm:prSet>
      <dgm:spPr/>
    </dgm:pt>
    <dgm:pt modelId="{ECD7D392-2819-41D4-9A9E-F4065B2345BF}" type="pres">
      <dgm:prSet presAssocID="{23E120EB-522A-4B2B-B7E0-6CCE520DF933}" presName="sibTrans" presStyleCnt="0"/>
      <dgm:spPr/>
    </dgm:pt>
    <dgm:pt modelId="{C68D1605-9DF4-440F-8472-EA3BD2500C0B}" type="pres">
      <dgm:prSet presAssocID="{6058A9CF-AB4F-4902-8A0D-1F358AD06EB9}" presName="node" presStyleLbl="node1" presStyleIdx="2" presStyleCnt="5">
        <dgm:presLayoutVars>
          <dgm:bulletEnabled val="1"/>
        </dgm:presLayoutVars>
      </dgm:prSet>
      <dgm:spPr/>
    </dgm:pt>
    <dgm:pt modelId="{5A7798CA-5042-4BB9-BF5B-6B6133C6E3FC}" type="pres">
      <dgm:prSet presAssocID="{3ABF77B4-747C-4EFB-ACB1-BF85DD0086D8}" presName="sibTrans" presStyleCnt="0"/>
      <dgm:spPr/>
    </dgm:pt>
    <dgm:pt modelId="{EBF8BC80-2ACD-4B39-AEF4-329745C34532}" type="pres">
      <dgm:prSet presAssocID="{7CC4F351-71AA-4681-962E-7DD9755CF355}" presName="node" presStyleLbl="node1" presStyleIdx="3" presStyleCnt="5">
        <dgm:presLayoutVars>
          <dgm:bulletEnabled val="1"/>
        </dgm:presLayoutVars>
      </dgm:prSet>
      <dgm:spPr/>
    </dgm:pt>
    <dgm:pt modelId="{5C9A87DF-8970-428B-90B1-FF7198C6237D}" type="pres">
      <dgm:prSet presAssocID="{D01ECEAD-ECB4-433A-821A-D1DA165D8826}" presName="sibTrans" presStyleCnt="0"/>
      <dgm:spPr/>
    </dgm:pt>
    <dgm:pt modelId="{C083D4C2-3F49-4281-9E39-CAE4A8253EFB}" type="pres">
      <dgm:prSet presAssocID="{AD90E69B-D4E6-4144-B2FD-AF45877AFCC9}" presName="node" presStyleLbl="node1" presStyleIdx="4" presStyleCnt="5">
        <dgm:presLayoutVars>
          <dgm:bulletEnabled val="1"/>
        </dgm:presLayoutVars>
      </dgm:prSet>
      <dgm:spPr/>
    </dgm:pt>
  </dgm:ptLst>
  <dgm:cxnLst>
    <dgm:cxn modelId="{1C4860D6-E653-4699-9ADC-0856BB7DF703}" type="presOf" srcId="{7CC4F351-71AA-4681-962E-7DD9755CF355}" destId="{EBF8BC80-2ACD-4B39-AEF4-329745C34532}" srcOrd="0" destOrd="0" presId="urn:microsoft.com/office/officeart/2005/8/layout/default"/>
    <dgm:cxn modelId="{D2D8D14C-2B17-42DE-8EB6-FBA6EB510F2D}" srcId="{EB137D01-FBDC-4AB2-AC9A-E47E62A83551}" destId="{AD90E69B-D4E6-4144-B2FD-AF45877AFCC9}" srcOrd="4" destOrd="0" parTransId="{89EFB80E-4CCC-47C0-80B0-4F5F82A3448B}" sibTransId="{0116D76B-CBAB-4593-AFC3-A39E4FF6DD7D}"/>
    <dgm:cxn modelId="{6DB9170A-C3E3-4645-A951-F4811A5891E7}" srcId="{EB137D01-FBDC-4AB2-AC9A-E47E62A83551}" destId="{E71DA741-9741-43B2-A537-B3BEE1F67E92}" srcOrd="0" destOrd="0" parTransId="{FB8AD919-DFF3-4764-B4BD-532B92DD9495}" sibTransId="{00FA66B7-6F52-4275-83A9-BC0BAED750D1}"/>
    <dgm:cxn modelId="{990D0651-6E7E-4F59-B346-2B009D17C142}" type="presOf" srcId="{AD90E69B-D4E6-4144-B2FD-AF45877AFCC9}" destId="{C083D4C2-3F49-4281-9E39-CAE4A8253EFB}" srcOrd="0" destOrd="0" presId="urn:microsoft.com/office/officeart/2005/8/layout/default"/>
    <dgm:cxn modelId="{4E3B2A3C-0B21-4665-8F7B-C784780F6E22}" srcId="{EB137D01-FBDC-4AB2-AC9A-E47E62A83551}" destId="{7CC4F351-71AA-4681-962E-7DD9755CF355}" srcOrd="3" destOrd="0" parTransId="{6E2BBD92-BA2D-46C2-A62F-FABA3AFA4208}" sibTransId="{D01ECEAD-ECB4-433A-821A-D1DA165D8826}"/>
    <dgm:cxn modelId="{54CDF137-96A4-45E3-B744-40AF63382827}" type="presOf" srcId="{A5C80B84-0860-4B57-86E7-A88B19107D02}" destId="{25473292-52C2-4DED-AAA8-54284D6C4508}" srcOrd="0" destOrd="0" presId="urn:microsoft.com/office/officeart/2005/8/layout/default"/>
    <dgm:cxn modelId="{2A4807DA-E4AE-4483-8052-3F9586563C5B}" srcId="{EB137D01-FBDC-4AB2-AC9A-E47E62A83551}" destId="{A5C80B84-0860-4B57-86E7-A88B19107D02}" srcOrd="1" destOrd="0" parTransId="{2555795A-1E98-4B35-BF5E-068522536229}" sibTransId="{23E120EB-522A-4B2B-B7E0-6CCE520DF933}"/>
    <dgm:cxn modelId="{6F91DD05-E2FD-42D8-A1D1-2DBE6D034AC1}" srcId="{EB137D01-FBDC-4AB2-AC9A-E47E62A83551}" destId="{6058A9CF-AB4F-4902-8A0D-1F358AD06EB9}" srcOrd="2" destOrd="0" parTransId="{58737628-8D60-450D-9A96-1C32044142FD}" sibTransId="{3ABF77B4-747C-4EFB-ACB1-BF85DD0086D8}"/>
    <dgm:cxn modelId="{4438E04D-A9F3-4578-998E-080CAEAB47D8}" type="presOf" srcId="{EB137D01-FBDC-4AB2-AC9A-E47E62A83551}" destId="{D5B1132E-D8A3-4F80-8F7A-3F542853315D}" srcOrd="0" destOrd="0" presId="urn:microsoft.com/office/officeart/2005/8/layout/default"/>
    <dgm:cxn modelId="{16B99624-15D0-4883-9CEE-28497B3EC73E}" type="presOf" srcId="{E71DA741-9741-43B2-A537-B3BEE1F67E92}" destId="{B9C1A2E0-C72D-4003-BF57-7CCBC4B37869}" srcOrd="0" destOrd="0" presId="urn:microsoft.com/office/officeart/2005/8/layout/default"/>
    <dgm:cxn modelId="{D4455DBA-978C-4C19-A729-3F74ABC7F521}" type="presOf" srcId="{6058A9CF-AB4F-4902-8A0D-1F358AD06EB9}" destId="{C68D1605-9DF4-440F-8472-EA3BD2500C0B}" srcOrd="0" destOrd="0" presId="urn:microsoft.com/office/officeart/2005/8/layout/default"/>
    <dgm:cxn modelId="{FAC3BDD3-3C78-4423-949D-DCC6B0896D82}" type="presParOf" srcId="{D5B1132E-D8A3-4F80-8F7A-3F542853315D}" destId="{B9C1A2E0-C72D-4003-BF57-7CCBC4B37869}" srcOrd="0" destOrd="0" presId="urn:microsoft.com/office/officeart/2005/8/layout/default"/>
    <dgm:cxn modelId="{2F6298F4-EAAF-4E23-AB19-F624843D70C3}" type="presParOf" srcId="{D5B1132E-D8A3-4F80-8F7A-3F542853315D}" destId="{C3855168-CEF0-442A-9EC2-1E9979A407A1}" srcOrd="1" destOrd="0" presId="urn:microsoft.com/office/officeart/2005/8/layout/default"/>
    <dgm:cxn modelId="{2FF786BD-20C4-49CE-99FB-66F3385317CF}" type="presParOf" srcId="{D5B1132E-D8A3-4F80-8F7A-3F542853315D}" destId="{25473292-52C2-4DED-AAA8-54284D6C4508}" srcOrd="2" destOrd="0" presId="urn:microsoft.com/office/officeart/2005/8/layout/default"/>
    <dgm:cxn modelId="{97BC7E38-10C8-429A-A02D-7C3753818BA5}" type="presParOf" srcId="{D5B1132E-D8A3-4F80-8F7A-3F542853315D}" destId="{ECD7D392-2819-41D4-9A9E-F4065B2345BF}" srcOrd="3" destOrd="0" presId="urn:microsoft.com/office/officeart/2005/8/layout/default"/>
    <dgm:cxn modelId="{26F83697-4AD6-460E-9C63-2C72619AADEA}" type="presParOf" srcId="{D5B1132E-D8A3-4F80-8F7A-3F542853315D}" destId="{C68D1605-9DF4-440F-8472-EA3BD2500C0B}" srcOrd="4" destOrd="0" presId="urn:microsoft.com/office/officeart/2005/8/layout/default"/>
    <dgm:cxn modelId="{960EB149-04B7-43BA-8364-36BBEA5C757D}" type="presParOf" srcId="{D5B1132E-D8A3-4F80-8F7A-3F542853315D}" destId="{5A7798CA-5042-4BB9-BF5B-6B6133C6E3FC}" srcOrd="5" destOrd="0" presId="urn:microsoft.com/office/officeart/2005/8/layout/default"/>
    <dgm:cxn modelId="{97305ED6-980E-4137-B67E-0E0979806282}" type="presParOf" srcId="{D5B1132E-D8A3-4F80-8F7A-3F542853315D}" destId="{EBF8BC80-2ACD-4B39-AEF4-329745C34532}" srcOrd="6" destOrd="0" presId="urn:microsoft.com/office/officeart/2005/8/layout/default"/>
    <dgm:cxn modelId="{8AD6E989-8F22-4C5C-BB4A-13F9898E8B92}" type="presParOf" srcId="{D5B1132E-D8A3-4F80-8F7A-3F542853315D}" destId="{5C9A87DF-8970-428B-90B1-FF7198C6237D}" srcOrd="7" destOrd="0" presId="urn:microsoft.com/office/officeart/2005/8/layout/default"/>
    <dgm:cxn modelId="{59771BD1-6AD1-4A15-8F12-DA0A5683005D}" type="presParOf" srcId="{D5B1132E-D8A3-4F80-8F7A-3F542853315D}" destId="{C083D4C2-3F49-4281-9E39-CAE4A8253EF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1A2E0-C72D-4003-BF57-7CCBC4B37869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Smart</a:t>
          </a:r>
          <a:endParaRPr lang="de-DE" sz="6500" kern="1200" dirty="0"/>
        </a:p>
      </dsp:txBody>
      <dsp:txXfrm>
        <a:off x="0" y="39687"/>
        <a:ext cx="3286125" cy="1971675"/>
      </dsp:txXfrm>
    </dsp:sp>
    <dsp:sp modelId="{25473292-52C2-4DED-AAA8-54284D6C4508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Art</a:t>
          </a:r>
          <a:endParaRPr lang="de-DE" sz="6500" kern="1200" dirty="0"/>
        </a:p>
      </dsp:txBody>
      <dsp:txXfrm>
        <a:off x="3614737" y="39687"/>
        <a:ext cx="3286125" cy="1971675"/>
      </dsp:txXfrm>
    </dsp:sp>
    <dsp:sp modelId="{C68D1605-9DF4-440F-8472-EA3BD2500C0B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Foo</a:t>
          </a:r>
          <a:endParaRPr lang="de-DE" sz="6500" kern="1200" dirty="0"/>
        </a:p>
      </dsp:txBody>
      <dsp:txXfrm>
        <a:off x="7229475" y="39687"/>
        <a:ext cx="3286125" cy="1971675"/>
      </dsp:txXfrm>
    </dsp:sp>
    <dsp:sp modelId="{EBF8BC80-2ACD-4B39-AEF4-329745C34532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Bar</a:t>
          </a:r>
          <a:endParaRPr lang="de-DE" sz="6500" kern="1200" dirty="0"/>
        </a:p>
      </dsp:txBody>
      <dsp:txXfrm>
        <a:off x="1807368" y="2339975"/>
        <a:ext cx="3286125" cy="1971675"/>
      </dsp:txXfrm>
    </dsp:sp>
    <dsp:sp modelId="{C083D4C2-3F49-4281-9E39-CAE4A8253EFB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err="1" smtClean="0"/>
            <a:t>Baz</a:t>
          </a:r>
          <a:endParaRPr lang="de-DE" sz="6500" kern="1200" dirty="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F5E-364E-4964-9486-A7CC4AD858AB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4A17-B626-43EC-913A-9C6B06C6B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02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F5E-364E-4964-9486-A7CC4AD858AB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4A17-B626-43EC-913A-9C6B06C6B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62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F5E-364E-4964-9486-A7CC4AD858AB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4A17-B626-43EC-913A-9C6B06C6B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25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F5E-364E-4964-9486-A7CC4AD858AB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4A17-B626-43EC-913A-9C6B06C6B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04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F5E-364E-4964-9486-A7CC4AD858AB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4A17-B626-43EC-913A-9C6B06C6B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63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F5E-364E-4964-9486-A7CC4AD858AB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4A17-B626-43EC-913A-9C6B06C6B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62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F5E-364E-4964-9486-A7CC4AD858AB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4A17-B626-43EC-913A-9C6B06C6B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63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F5E-364E-4964-9486-A7CC4AD858AB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4A17-B626-43EC-913A-9C6B06C6B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4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F5E-364E-4964-9486-A7CC4AD858AB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4A17-B626-43EC-913A-9C6B06C6B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83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F5E-364E-4964-9486-A7CC4AD858AB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4A17-B626-43EC-913A-9C6B06C6B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84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F5E-364E-4964-9486-A7CC4AD858AB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4A17-B626-43EC-913A-9C6B06C6B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47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5DF5E-364E-4964-9486-A7CC4AD858AB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4A17-B626-43EC-913A-9C6B06C6B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03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Title 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268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Title 2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6685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75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 1</vt:lpstr>
      <vt:lpstr>Title 2</vt:lpstr>
    </vt:vector>
  </TitlesOfParts>
  <Company>24technology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Christopher Cudennec</dc:creator>
  <cp:lastModifiedBy>Christopher Cudennec</cp:lastModifiedBy>
  <cp:revision>1</cp:revision>
  <dcterms:created xsi:type="dcterms:W3CDTF">2017-08-21T09:08:45Z</dcterms:created>
  <dcterms:modified xsi:type="dcterms:W3CDTF">2017-08-21T09:09:36Z</dcterms:modified>
</cp:coreProperties>
</file>