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Leading line breaks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Leading line breaks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Leading line breaks</dc:title>
  <dc:creator>Chase Tingley</dc:creator>
  <cp:lastModifiedBy>Chase Tingley</cp:lastModifiedBy>
  <cp:revision>1</cp:revision>
  <dcterms:created xsi:type="dcterms:W3CDTF">2017-10-20T18:14:20Z</dcterms:created>
  <dcterms:modified xsi:type="dcterms:W3CDTF">2017-10-20T18:14:34Z</dcterms:modified>
</cp:coreProperties>
</file>