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62AD-B12E-48D8-A7E2-197AF3F439BC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7CEA9-9BBA-4FAE-8FE9-730973248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27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baseline="0" dirty="0" smtClean="0"/>
              <a:t>is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note</a:t>
            </a:r>
            <a:r>
              <a:rPr lang="de-DE" baseline="0" dirty="0" smtClean="0"/>
              <a:t>.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7CEA9-9BBA-4FAE-8FE9-7309732487B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56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52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06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4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95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1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62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5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9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3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5C09-C880-4E88-98F6-A5012B9DB2C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EFCA-59A1-4947-928E-52E8591FF2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6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This is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28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my first slide.</vt:lpstr>
    </vt:vector>
  </TitlesOfParts>
  <Company>24technology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first slide.</dc:title>
  <dc:creator>Christopher Cudennec</dc:creator>
  <cp:lastModifiedBy>Christopher Cudennec</cp:lastModifiedBy>
  <cp:revision>1</cp:revision>
  <dcterms:created xsi:type="dcterms:W3CDTF">2017-09-04T04:47:01Z</dcterms:created>
  <dcterms:modified xsi:type="dcterms:W3CDTF">2017-09-04T04:47:56Z</dcterms:modified>
</cp:coreProperties>
</file>