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Master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Master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Slide master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Master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Tingley</dc:creator>
  <cp:lastModifiedBy>Chase Tingley</cp:lastModifiedBy>
  <cp:revision>3</cp:revision>
  <dcterms:created xsi:type="dcterms:W3CDTF">2015-06-23T03:23:33Z</dcterms:created>
  <dcterms:modified xsi:type="dcterms:W3CDTF">2015-06-23T03:26:54Z</dcterms:modified>
</cp:coreProperties>
</file>