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New Generation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CoffeeMaker</a:t>
            </a:r>
            <a:endParaRPr sz="5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does</a:t>
            </a:r>
            <a:r>
              <a:rPr b="1" lang="ru"/>
              <a:t> coffeemaker </a:t>
            </a:r>
            <a:r>
              <a:rPr b="1" lang="ru"/>
              <a:t>mean to</a:t>
            </a:r>
            <a:r>
              <a:rPr b="1" lang="ru"/>
              <a:t> you ?</a:t>
            </a:r>
            <a:endParaRPr b="1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675" y="1199725"/>
            <a:ext cx="3016253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Rated Coffeemakers - Best Coffeemakers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075" y="1352125"/>
            <a:ext cx="3016253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6571525" y="15073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LIFE</a:t>
            </a:r>
            <a:endParaRPr b="1" sz="2400"/>
          </a:p>
        </p:txBody>
      </p:sp>
      <p:sp>
        <p:nvSpPr>
          <p:cNvPr id="64" name="Shape 64"/>
          <p:cNvSpPr txBox="1"/>
          <p:nvPr/>
        </p:nvSpPr>
        <p:spPr>
          <a:xfrm>
            <a:off x="6571525" y="25812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MORNING</a:t>
            </a:r>
            <a:endParaRPr b="1" sz="1800"/>
          </a:p>
        </p:txBody>
      </p:sp>
      <p:sp>
        <p:nvSpPr>
          <p:cNvPr id="65" name="Shape 65"/>
          <p:cNvSpPr txBox="1"/>
          <p:nvPr/>
        </p:nvSpPr>
        <p:spPr>
          <a:xfrm>
            <a:off x="0" y="38741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RITUAL</a:t>
            </a:r>
            <a:r>
              <a:rPr b="1" lang="ru" sz="1800"/>
              <a:t> with </a:t>
            </a:r>
            <a:r>
              <a:rPr b="1" lang="ru" sz="1800"/>
              <a:t>cigarette</a:t>
            </a:r>
            <a:endParaRPr b="1" sz="1800"/>
          </a:p>
        </p:txBody>
      </p:sp>
      <p:sp>
        <p:nvSpPr>
          <p:cNvPr id="66" name="Shape 66"/>
          <p:cNvSpPr txBox="1"/>
          <p:nvPr/>
        </p:nvSpPr>
        <p:spPr>
          <a:xfrm>
            <a:off x="6677300" y="38080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ENERGY BOOST</a:t>
            </a:r>
            <a:endParaRPr b="1" sz="1800"/>
          </a:p>
        </p:txBody>
      </p:sp>
      <p:sp>
        <p:nvSpPr>
          <p:cNvPr id="67" name="Shape 67"/>
          <p:cNvSpPr txBox="1"/>
          <p:nvPr/>
        </p:nvSpPr>
        <p:spPr>
          <a:xfrm>
            <a:off x="383450" y="260480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EDICTION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7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How to modify it?</a:t>
            </a:r>
            <a:endParaRPr b="1"/>
          </a:p>
        </p:txBody>
      </p:sp>
      <p:sp>
        <p:nvSpPr>
          <p:cNvPr id="73" name="Shape 73"/>
          <p:cNvSpPr txBox="1"/>
          <p:nvPr/>
        </p:nvSpPr>
        <p:spPr>
          <a:xfrm>
            <a:off x="1599900" y="107100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more coffee</a:t>
            </a:r>
            <a:endParaRPr b="1" sz="2400"/>
          </a:p>
        </p:txBody>
      </p:sp>
      <p:sp>
        <p:nvSpPr>
          <p:cNvPr id="74" name="Shape 74"/>
          <p:cNvSpPr txBox="1"/>
          <p:nvPr/>
        </p:nvSpPr>
        <p:spPr>
          <a:xfrm>
            <a:off x="2168475" y="36361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faster!</a:t>
            </a:r>
            <a:endParaRPr b="1" sz="2400"/>
          </a:p>
        </p:txBody>
      </p:sp>
      <p:sp>
        <p:nvSpPr>
          <p:cNvPr id="75" name="Shape 75"/>
          <p:cNvSpPr txBox="1"/>
          <p:nvPr/>
        </p:nvSpPr>
        <p:spPr>
          <a:xfrm>
            <a:off x="4535275" y="3305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money change</a:t>
            </a:r>
            <a:endParaRPr b="1" sz="1800"/>
          </a:p>
        </p:txBody>
      </p:sp>
      <p:sp>
        <p:nvSpPr>
          <p:cNvPr id="76" name="Shape 76"/>
          <p:cNvSpPr txBox="1"/>
          <p:nvPr/>
        </p:nvSpPr>
        <p:spPr>
          <a:xfrm>
            <a:off x="4376600" y="11870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pay-card system</a:t>
            </a:r>
            <a:endParaRPr b="1" sz="2400"/>
          </a:p>
        </p:txBody>
      </p:sp>
      <p:sp>
        <p:nvSpPr>
          <p:cNvPr id="77" name="Shape 77"/>
          <p:cNvSpPr txBox="1"/>
          <p:nvPr/>
        </p:nvSpPr>
        <p:spPr>
          <a:xfrm>
            <a:off x="3437800" y="30176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stronger!</a:t>
            </a:r>
            <a:endParaRPr b="1" sz="2400"/>
          </a:p>
        </p:txBody>
      </p:sp>
      <p:sp>
        <p:nvSpPr>
          <p:cNvPr id="78" name="Shape 78"/>
          <p:cNvSpPr txBox="1"/>
          <p:nvPr/>
        </p:nvSpPr>
        <p:spPr>
          <a:xfrm>
            <a:off x="5883975" y="25570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filters</a:t>
            </a:r>
            <a:endParaRPr b="1" sz="1800"/>
          </a:p>
        </p:txBody>
      </p:sp>
      <p:sp>
        <p:nvSpPr>
          <p:cNvPr id="79" name="Shape 79"/>
          <p:cNvSpPr txBox="1"/>
          <p:nvPr/>
        </p:nvSpPr>
        <p:spPr>
          <a:xfrm>
            <a:off x="5143475" y="1793113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block-chain</a:t>
            </a:r>
            <a:endParaRPr b="1" sz="1800"/>
          </a:p>
        </p:txBody>
      </p:sp>
      <p:sp>
        <p:nvSpPr>
          <p:cNvPr id="80" name="Shape 80"/>
          <p:cNvSpPr txBox="1"/>
          <p:nvPr/>
        </p:nvSpPr>
        <p:spPr>
          <a:xfrm>
            <a:off x="6888850" y="56857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coffee network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about time Time-saving ?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80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/>
              <a:t>It often happens that you do not have time to make yourself a coffee</a:t>
            </a:r>
            <a:endParaRPr sz="3600"/>
          </a:p>
        </p:txBody>
      </p:sp>
      <p:sp>
        <p:nvSpPr>
          <p:cNvPr id="87" name="Shape 87"/>
          <p:cNvSpPr txBox="1"/>
          <p:nvPr/>
        </p:nvSpPr>
        <p:spPr>
          <a:xfrm>
            <a:off x="7563200" y="3031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TIME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. </a:t>
            </a:r>
            <a:r>
              <a:rPr lang="ru" sz="2400" u="sng"/>
              <a:t>Install our app</a:t>
            </a:r>
            <a:endParaRPr sz="24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. </a:t>
            </a:r>
            <a:r>
              <a:rPr lang="ru" sz="2400" u="sng"/>
              <a:t>Choose the </a:t>
            </a:r>
            <a:r>
              <a:rPr lang="ru" sz="2400" u="sng"/>
              <a:t>coffee you like</a:t>
            </a:r>
            <a:endParaRPr sz="24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. </a:t>
            </a:r>
            <a:r>
              <a:rPr lang="ru" sz="2400" u="sng"/>
              <a:t>Regist coffee-</a:t>
            </a:r>
            <a:r>
              <a:rPr lang="ru" sz="2400" u="sng"/>
              <a:t>assignment</a:t>
            </a:r>
            <a:r>
              <a:rPr lang="ru" sz="2400" u="sng"/>
              <a:t> </a:t>
            </a:r>
            <a:endParaRPr sz="24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And that’s all !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NOW when you will be </a:t>
            </a:r>
            <a:r>
              <a:rPr lang="ru"/>
              <a:t>nearby, the coffee-maker will do your order</a:t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How 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Beacons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-3496350" y="123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Monitor commercial drivers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Easy to use, easy to setup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Track young drivers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Completely portable , place it anywhere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Connects to Google Earth or Google Maps 							 				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eacons: all you need to know about them - AppFutura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375" y="0"/>
            <a:ext cx="5101626" cy="29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4822500" y="306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GPS</a:t>
            </a:r>
            <a:r>
              <a:rPr lang="ru"/>
              <a:t> beacon tracker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acons graphic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05825" y="201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New Generation</a:t>
            </a:r>
            <a:endParaRPr sz="5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5200"/>
              <a:t>      CoffeeMaker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04275" y="1406850"/>
            <a:ext cx="85206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Save your time !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/>
              <a:t>Choose</a:t>
            </a:r>
            <a:r>
              <a:rPr lang="ru"/>
              <a:t> 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