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glt41vmyx2FRMNYpx9GuwNKnjC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cdc312c6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cdc312c60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dc312c60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cdc312c601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cdc312c60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cdc312c601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dc312c601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cdc312c601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9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9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9"/>
          <p:cNvSpPr txBox="1"/>
          <p:nvPr>
            <p:ph idx="1" type="body"/>
          </p:nvPr>
        </p:nvSpPr>
        <p:spPr>
          <a:xfrm>
            <a:off x="838200" y="759854"/>
            <a:ext cx="10515600" cy="54171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9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9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9" name="Google Shape;59;p9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4"/>
          <p:cNvSpPr/>
          <p:nvPr/>
        </p:nvSpPr>
        <p:spPr>
          <a:xfrm>
            <a:off x="5614219" y="973394"/>
            <a:ext cx="963600" cy="4719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(4,C)</a:t>
            </a:r>
            <a:endParaRPr/>
          </a:p>
        </p:txBody>
      </p:sp>
      <p:grpSp>
        <p:nvGrpSpPr>
          <p:cNvPr id="87" name="Google Shape;87;p64"/>
          <p:cNvGrpSpPr/>
          <p:nvPr/>
        </p:nvGrpSpPr>
        <p:grpSpPr>
          <a:xfrm>
            <a:off x="3361407" y="2240117"/>
            <a:ext cx="5469184" cy="471948"/>
            <a:chOff x="3362635" y="4301614"/>
            <a:chExt cx="5469184" cy="471948"/>
          </a:xfrm>
        </p:grpSpPr>
        <p:sp>
          <p:nvSpPr>
            <p:cNvPr id="88" name="Google Shape;88;p64"/>
            <p:cNvSpPr/>
            <p:nvPr/>
          </p:nvSpPr>
          <p:spPr>
            <a:xfrm>
              <a:off x="3362635" y="430161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(5,A)</a:t>
              </a:r>
              <a:endParaRPr/>
            </a:p>
          </p:txBody>
        </p:sp>
        <p:sp>
          <p:nvSpPr>
            <p:cNvPr id="89" name="Google Shape;89;p64"/>
            <p:cNvSpPr/>
            <p:nvPr/>
          </p:nvSpPr>
          <p:spPr>
            <a:xfrm>
              <a:off x="7868258" y="430161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(6,Z)</a:t>
              </a:r>
              <a:endParaRPr/>
            </a:p>
          </p:txBody>
        </p:sp>
      </p:grpSp>
      <p:grpSp>
        <p:nvGrpSpPr>
          <p:cNvPr id="90" name="Google Shape;90;p64"/>
          <p:cNvGrpSpPr/>
          <p:nvPr/>
        </p:nvGrpSpPr>
        <p:grpSpPr>
          <a:xfrm>
            <a:off x="2233157" y="3506840"/>
            <a:ext cx="7725684" cy="471948"/>
            <a:chOff x="2229470" y="4301614"/>
            <a:chExt cx="7725684" cy="471948"/>
          </a:xfrm>
        </p:grpSpPr>
        <p:sp>
          <p:nvSpPr>
            <p:cNvPr id="91" name="Google Shape;91;p64"/>
            <p:cNvSpPr/>
            <p:nvPr/>
          </p:nvSpPr>
          <p:spPr>
            <a:xfrm>
              <a:off x="2229470" y="430161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(15,K)</a:t>
              </a:r>
              <a:endParaRPr/>
            </a:p>
          </p:txBody>
        </p:sp>
        <p:sp>
          <p:nvSpPr>
            <p:cNvPr id="92" name="Google Shape;92;p64"/>
            <p:cNvSpPr/>
            <p:nvPr/>
          </p:nvSpPr>
          <p:spPr>
            <a:xfrm>
              <a:off x="4483511" y="430161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(9,F)</a:t>
              </a:r>
              <a:endParaRPr/>
            </a:p>
          </p:txBody>
        </p:sp>
        <p:sp>
          <p:nvSpPr>
            <p:cNvPr id="93" name="Google Shape;93;p64"/>
            <p:cNvSpPr/>
            <p:nvPr/>
          </p:nvSpPr>
          <p:spPr>
            <a:xfrm>
              <a:off x="6737552" y="430161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(7,Q)</a:t>
              </a:r>
              <a:endParaRPr/>
            </a:p>
          </p:txBody>
        </p:sp>
        <p:sp>
          <p:nvSpPr>
            <p:cNvPr id="94" name="Google Shape;94;p64"/>
            <p:cNvSpPr/>
            <p:nvPr/>
          </p:nvSpPr>
          <p:spPr>
            <a:xfrm>
              <a:off x="8991593" y="430161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(20,B)</a:t>
              </a:r>
              <a:endParaRPr/>
            </a:p>
          </p:txBody>
        </p:sp>
      </p:grpSp>
      <p:grpSp>
        <p:nvGrpSpPr>
          <p:cNvPr id="95" name="Google Shape;95;p64"/>
          <p:cNvGrpSpPr/>
          <p:nvPr/>
        </p:nvGrpSpPr>
        <p:grpSpPr>
          <a:xfrm>
            <a:off x="2799739" y="4773562"/>
            <a:ext cx="5549208" cy="546188"/>
            <a:chOff x="2669466" y="4567084"/>
            <a:chExt cx="5549208" cy="546188"/>
          </a:xfrm>
        </p:grpSpPr>
        <p:sp>
          <p:nvSpPr>
            <p:cNvPr id="96" name="Google Shape;96;p64"/>
            <p:cNvSpPr/>
            <p:nvPr/>
          </p:nvSpPr>
          <p:spPr>
            <a:xfrm>
              <a:off x="7255074" y="4641371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(8,X)</a:t>
              </a:r>
              <a:endParaRPr/>
            </a:p>
          </p:txBody>
        </p:sp>
        <p:sp>
          <p:nvSpPr>
            <p:cNvPr id="97" name="Google Shape;97;p64"/>
            <p:cNvSpPr/>
            <p:nvPr/>
          </p:nvSpPr>
          <p:spPr>
            <a:xfrm>
              <a:off x="2669466" y="456708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(25,J)</a:t>
              </a:r>
              <a:endParaRPr/>
            </a:p>
          </p:txBody>
        </p:sp>
        <p:sp>
          <p:nvSpPr>
            <p:cNvPr id="98" name="Google Shape;98;p64"/>
            <p:cNvSpPr/>
            <p:nvPr/>
          </p:nvSpPr>
          <p:spPr>
            <a:xfrm>
              <a:off x="3795258" y="456708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(14,E)</a:t>
              </a:r>
              <a:endParaRPr/>
            </a:p>
          </p:txBody>
        </p:sp>
        <p:sp>
          <p:nvSpPr>
            <p:cNvPr id="99" name="Google Shape;99;p64"/>
            <p:cNvSpPr/>
            <p:nvPr/>
          </p:nvSpPr>
          <p:spPr>
            <a:xfrm>
              <a:off x="4921050" y="456708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(12,H)</a:t>
              </a:r>
              <a:endParaRPr/>
            </a:p>
          </p:txBody>
        </p:sp>
        <p:sp>
          <p:nvSpPr>
            <p:cNvPr id="100" name="Google Shape;100;p64"/>
            <p:cNvSpPr/>
            <p:nvPr/>
          </p:nvSpPr>
          <p:spPr>
            <a:xfrm>
              <a:off x="6046842" y="4567084"/>
              <a:ext cx="963561" cy="471948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00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(11,S)</a:t>
              </a:r>
              <a:endParaRPr/>
            </a:p>
          </p:txBody>
        </p:sp>
      </p:grpSp>
      <p:cxnSp>
        <p:nvCxnSpPr>
          <p:cNvPr id="101" name="Google Shape;101;p64"/>
          <p:cNvCxnSpPr>
            <a:stCxn id="86" idx="3"/>
            <a:endCxn id="88" idx="0"/>
          </p:cNvCxnSpPr>
          <p:nvPr/>
        </p:nvCxnSpPr>
        <p:spPr>
          <a:xfrm flipH="1">
            <a:off x="3843135" y="1376186"/>
            <a:ext cx="19122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64"/>
          <p:cNvCxnSpPr>
            <a:stCxn id="86" idx="5"/>
            <a:endCxn id="89" idx="0"/>
          </p:cNvCxnSpPr>
          <p:nvPr/>
        </p:nvCxnSpPr>
        <p:spPr>
          <a:xfrm>
            <a:off x="6436703" y="1376186"/>
            <a:ext cx="19122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3" name="Google Shape;103;p64"/>
          <p:cNvCxnSpPr>
            <a:stCxn id="89" idx="5"/>
            <a:endCxn id="94" idx="0"/>
          </p:cNvCxnSpPr>
          <p:nvPr/>
        </p:nvCxnSpPr>
        <p:spPr>
          <a:xfrm>
            <a:off x="8689481" y="2642950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64"/>
          <p:cNvCxnSpPr>
            <a:stCxn id="88" idx="3"/>
            <a:endCxn id="91" idx="0"/>
          </p:cNvCxnSpPr>
          <p:nvPr/>
        </p:nvCxnSpPr>
        <p:spPr>
          <a:xfrm flipH="1">
            <a:off x="2715017" y="2642950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5" name="Google Shape;105;p64"/>
          <p:cNvCxnSpPr>
            <a:stCxn id="88" idx="5"/>
          </p:cNvCxnSpPr>
          <p:nvPr/>
        </p:nvCxnSpPr>
        <p:spPr>
          <a:xfrm>
            <a:off x="4183858" y="2642950"/>
            <a:ext cx="7053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6" name="Google Shape;106;p64"/>
          <p:cNvCxnSpPr>
            <a:stCxn id="91" idx="5"/>
            <a:endCxn id="97" idx="0"/>
          </p:cNvCxnSpPr>
          <p:nvPr/>
        </p:nvCxnSpPr>
        <p:spPr>
          <a:xfrm>
            <a:off x="3055608" y="3909673"/>
            <a:ext cx="2259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64"/>
          <p:cNvCxnSpPr>
            <a:stCxn id="92" idx="3"/>
            <a:endCxn id="98" idx="0"/>
          </p:cNvCxnSpPr>
          <p:nvPr/>
        </p:nvCxnSpPr>
        <p:spPr>
          <a:xfrm flipH="1">
            <a:off x="4407208" y="3909673"/>
            <a:ext cx="221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64"/>
          <p:cNvCxnSpPr>
            <a:stCxn id="92" idx="5"/>
            <a:endCxn id="99" idx="0"/>
          </p:cNvCxnSpPr>
          <p:nvPr/>
        </p:nvCxnSpPr>
        <p:spPr>
          <a:xfrm>
            <a:off x="5309649" y="3909673"/>
            <a:ext cx="223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64"/>
          <p:cNvCxnSpPr>
            <a:stCxn id="93" idx="3"/>
            <a:endCxn id="100" idx="0"/>
          </p:cNvCxnSpPr>
          <p:nvPr/>
        </p:nvCxnSpPr>
        <p:spPr>
          <a:xfrm flipH="1">
            <a:off x="6658850" y="3909673"/>
            <a:ext cx="223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64"/>
          <p:cNvCxnSpPr>
            <a:stCxn id="93" idx="5"/>
            <a:endCxn id="111" idx="0"/>
          </p:cNvCxnSpPr>
          <p:nvPr/>
        </p:nvCxnSpPr>
        <p:spPr>
          <a:xfrm>
            <a:off x="7563690" y="3909673"/>
            <a:ext cx="221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64"/>
          <p:cNvCxnSpPr>
            <a:stCxn id="93" idx="0"/>
            <a:endCxn id="89" idx="3"/>
          </p:cNvCxnSpPr>
          <p:nvPr/>
        </p:nvCxnSpPr>
        <p:spPr>
          <a:xfrm flipH="1" rot="10800000">
            <a:off x="7223020" y="2642840"/>
            <a:ext cx="785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64"/>
          <p:cNvSpPr txBox="1"/>
          <p:nvPr/>
        </p:nvSpPr>
        <p:spPr>
          <a:xfrm>
            <a:off x="5528102" y="468618"/>
            <a:ext cx="12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4"/>
          <p:cNvSpPr/>
          <p:nvPr/>
        </p:nvSpPr>
        <p:spPr>
          <a:xfrm>
            <a:off x="1413057" y="4810712"/>
            <a:ext cx="963600" cy="4719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(16,X)</a:t>
            </a:r>
            <a:endParaRPr/>
          </a:p>
        </p:txBody>
      </p:sp>
      <p:cxnSp>
        <p:nvCxnSpPr>
          <p:cNvPr id="115" name="Google Shape;115;p64"/>
          <p:cNvCxnSpPr/>
          <p:nvPr/>
        </p:nvCxnSpPr>
        <p:spPr>
          <a:xfrm flipH="1">
            <a:off x="1693792" y="3909675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cdc312c601_0_6"/>
          <p:cNvSpPr/>
          <p:nvPr/>
        </p:nvSpPr>
        <p:spPr>
          <a:xfrm>
            <a:off x="5614219" y="973394"/>
            <a:ext cx="963600" cy="4719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1" name="Google Shape;121;gcdc312c601_0_6"/>
          <p:cNvGrpSpPr/>
          <p:nvPr/>
        </p:nvGrpSpPr>
        <p:grpSpPr>
          <a:xfrm>
            <a:off x="3361407" y="2240117"/>
            <a:ext cx="5469223" cy="471900"/>
            <a:chOff x="3362635" y="4301614"/>
            <a:chExt cx="5469223" cy="471900"/>
          </a:xfrm>
        </p:grpSpPr>
        <p:sp>
          <p:nvSpPr>
            <p:cNvPr id="122" name="Google Shape;122;gcdc312c601_0_6"/>
            <p:cNvSpPr/>
            <p:nvPr/>
          </p:nvSpPr>
          <p:spPr>
            <a:xfrm>
              <a:off x="3362635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(5,A)</a:t>
              </a:r>
              <a:endParaRPr/>
            </a:p>
          </p:txBody>
        </p:sp>
        <p:sp>
          <p:nvSpPr>
            <p:cNvPr id="123" name="Google Shape;123;gcdc312c601_0_6"/>
            <p:cNvSpPr/>
            <p:nvPr/>
          </p:nvSpPr>
          <p:spPr>
            <a:xfrm>
              <a:off x="7868258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(6,Z)</a:t>
              </a:r>
              <a:endParaRPr/>
            </a:p>
          </p:txBody>
        </p:sp>
      </p:grpSp>
      <p:grpSp>
        <p:nvGrpSpPr>
          <p:cNvPr id="124" name="Google Shape;124;gcdc312c601_0_6"/>
          <p:cNvGrpSpPr/>
          <p:nvPr/>
        </p:nvGrpSpPr>
        <p:grpSpPr>
          <a:xfrm>
            <a:off x="2233157" y="3506840"/>
            <a:ext cx="7725723" cy="471900"/>
            <a:chOff x="2229470" y="4301614"/>
            <a:chExt cx="7725723" cy="471900"/>
          </a:xfrm>
        </p:grpSpPr>
        <p:sp>
          <p:nvSpPr>
            <p:cNvPr id="125" name="Google Shape;125;gcdc312c601_0_6"/>
            <p:cNvSpPr/>
            <p:nvPr/>
          </p:nvSpPr>
          <p:spPr>
            <a:xfrm>
              <a:off x="2229470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(15,K)</a:t>
              </a:r>
              <a:endParaRPr/>
            </a:p>
          </p:txBody>
        </p:sp>
        <p:sp>
          <p:nvSpPr>
            <p:cNvPr id="126" name="Google Shape;126;gcdc312c601_0_6"/>
            <p:cNvSpPr/>
            <p:nvPr/>
          </p:nvSpPr>
          <p:spPr>
            <a:xfrm>
              <a:off x="4483511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(9,F)</a:t>
              </a:r>
              <a:endParaRPr/>
            </a:p>
          </p:txBody>
        </p:sp>
        <p:sp>
          <p:nvSpPr>
            <p:cNvPr id="127" name="Google Shape;127;gcdc312c601_0_6"/>
            <p:cNvSpPr/>
            <p:nvPr/>
          </p:nvSpPr>
          <p:spPr>
            <a:xfrm>
              <a:off x="6737552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(7,Q)</a:t>
              </a:r>
              <a:endParaRPr/>
            </a:p>
          </p:txBody>
        </p:sp>
        <p:sp>
          <p:nvSpPr>
            <p:cNvPr id="128" name="Google Shape;128;gcdc312c601_0_6"/>
            <p:cNvSpPr/>
            <p:nvPr/>
          </p:nvSpPr>
          <p:spPr>
            <a:xfrm>
              <a:off x="8991593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(20,B)</a:t>
              </a:r>
              <a:endParaRPr/>
            </a:p>
          </p:txBody>
        </p:sp>
      </p:grpSp>
      <p:grpSp>
        <p:nvGrpSpPr>
          <p:cNvPr id="129" name="Google Shape;129;gcdc312c601_0_6"/>
          <p:cNvGrpSpPr/>
          <p:nvPr/>
        </p:nvGrpSpPr>
        <p:grpSpPr>
          <a:xfrm>
            <a:off x="2799739" y="4773562"/>
            <a:ext cx="5549208" cy="546188"/>
            <a:chOff x="2669466" y="4567084"/>
            <a:chExt cx="5549208" cy="546188"/>
          </a:xfrm>
        </p:grpSpPr>
        <p:sp>
          <p:nvSpPr>
            <p:cNvPr id="130" name="Google Shape;130;gcdc312c601_0_6"/>
            <p:cNvSpPr/>
            <p:nvPr/>
          </p:nvSpPr>
          <p:spPr>
            <a:xfrm>
              <a:off x="7255074" y="4641371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(8,X)</a:t>
              </a:r>
              <a:endParaRPr/>
            </a:p>
          </p:txBody>
        </p:sp>
        <p:sp>
          <p:nvSpPr>
            <p:cNvPr id="131" name="Google Shape;131;gcdc312c601_0_6"/>
            <p:cNvSpPr/>
            <p:nvPr/>
          </p:nvSpPr>
          <p:spPr>
            <a:xfrm>
              <a:off x="2669466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(25,J)</a:t>
              </a:r>
              <a:endParaRPr/>
            </a:p>
          </p:txBody>
        </p:sp>
        <p:sp>
          <p:nvSpPr>
            <p:cNvPr id="132" name="Google Shape;132;gcdc312c601_0_6"/>
            <p:cNvSpPr/>
            <p:nvPr/>
          </p:nvSpPr>
          <p:spPr>
            <a:xfrm>
              <a:off x="3795258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(14,E)</a:t>
              </a:r>
              <a:endParaRPr/>
            </a:p>
          </p:txBody>
        </p:sp>
        <p:sp>
          <p:nvSpPr>
            <p:cNvPr id="133" name="Google Shape;133;gcdc312c601_0_6"/>
            <p:cNvSpPr/>
            <p:nvPr/>
          </p:nvSpPr>
          <p:spPr>
            <a:xfrm>
              <a:off x="4921050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(12,H)</a:t>
              </a:r>
              <a:endParaRPr/>
            </a:p>
          </p:txBody>
        </p:sp>
        <p:sp>
          <p:nvSpPr>
            <p:cNvPr id="134" name="Google Shape;134;gcdc312c601_0_6"/>
            <p:cNvSpPr/>
            <p:nvPr/>
          </p:nvSpPr>
          <p:spPr>
            <a:xfrm>
              <a:off x="6046842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(11,S)</a:t>
              </a:r>
              <a:endParaRPr/>
            </a:p>
          </p:txBody>
        </p:sp>
      </p:grpSp>
      <p:cxnSp>
        <p:nvCxnSpPr>
          <p:cNvPr id="135" name="Google Shape;135;gcdc312c601_0_6"/>
          <p:cNvCxnSpPr>
            <a:stCxn id="120" idx="3"/>
            <a:endCxn id="122" idx="0"/>
          </p:cNvCxnSpPr>
          <p:nvPr/>
        </p:nvCxnSpPr>
        <p:spPr>
          <a:xfrm flipH="1">
            <a:off x="3843135" y="1376186"/>
            <a:ext cx="19122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6" name="Google Shape;136;gcdc312c601_0_6"/>
          <p:cNvCxnSpPr>
            <a:stCxn id="120" idx="5"/>
            <a:endCxn id="123" idx="0"/>
          </p:cNvCxnSpPr>
          <p:nvPr/>
        </p:nvCxnSpPr>
        <p:spPr>
          <a:xfrm>
            <a:off x="6436703" y="1376186"/>
            <a:ext cx="19122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7" name="Google Shape;137;gcdc312c601_0_6"/>
          <p:cNvCxnSpPr>
            <a:stCxn id="123" idx="5"/>
            <a:endCxn id="128" idx="0"/>
          </p:cNvCxnSpPr>
          <p:nvPr/>
        </p:nvCxnSpPr>
        <p:spPr>
          <a:xfrm>
            <a:off x="8689514" y="2642909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8" name="Google Shape;138;gcdc312c601_0_6"/>
          <p:cNvCxnSpPr>
            <a:stCxn id="122" idx="3"/>
            <a:endCxn id="125" idx="0"/>
          </p:cNvCxnSpPr>
          <p:nvPr/>
        </p:nvCxnSpPr>
        <p:spPr>
          <a:xfrm flipH="1">
            <a:off x="2715023" y="2642909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9" name="Google Shape;139;gcdc312c601_0_6"/>
          <p:cNvCxnSpPr>
            <a:stCxn id="122" idx="5"/>
          </p:cNvCxnSpPr>
          <p:nvPr/>
        </p:nvCxnSpPr>
        <p:spPr>
          <a:xfrm>
            <a:off x="4183891" y="2642909"/>
            <a:ext cx="7053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0" name="Google Shape;140;gcdc312c601_0_6"/>
          <p:cNvCxnSpPr>
            <a:stCxn id="125" idx="5"/>
            <a:endCxn id="131" idx="0"/>
          </p:cNvCxnSpPr>
          <p:nvPr/>
        </p:nvCxnSpPr>
        <p:spPr>
          <a:xfrm>
            <a:off x="3055641" y="3909632"/>
            <a:ext cx="2259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gcdc312c601_0_6"/>
          <p:cNvCxnSpPr>
            <a:stCxn id="126" idx="3"/>
            <a:endCxn id="132" idx="0"/>
          </p:cNvCxnSpPr>
          <p:nvPr/>
        </p:nvCxnSpPr>
        <p:spPr>
          <a:xfrm flipH="1">
            <a:off x="4407214" y="3909632"/>
            <a:ext cx="221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gcdc312c601_0_6"/>
          <p:cNvCxnSpPr>
            <a:stCxn id="126" idx="5"/>
            <a:endCxn id="133" idx="0"/>
          </p:cNvCxnSpPr>
          <p:nvPr/>
        </p:nvCxnSpPr>
        <p:spPr>
          <a:xfrm>
            <a:off x="5309682" y="3909632"/>
            <a:ext cx="223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gcdc312c601_0_6"/>
          <p:cNvCxnSpPr>
            <a:stCxn id="127" idx="3"/>
            <a:endCxn id="134" idx="0"/>
          </p:cNvCxnSpPr>
          <p:nvPr/>
        </p:nvCxnSpPr>
        <p:spPr>
          <a:xfrm flipH="1">
            <a:off x="6658855" y="3909632"/>
            <a:ext cx="223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gcdc312c601_0_6"/>
          <p:cNvCxnSpPr>
            <a:stCxn id="127" idx="5"/>
            <a:endCxn id="145" idx="0"/>
          </p:cNvCxnSpPr>
          <p:nvPr/>
        </p:nvCxnSpPr>
        <p:spPr>
          <a:xfrm>
            <a:off x="7563723" y="3909632"/>
            <a:ext cx="221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6" name="Google Shape;146;gcdc312c601_0_6"/>
          <p:cNvCxnSpPr>
            <a:stCxn id="127" idx="0"/>
            <a:endCxn id="123" idx="3"/>
          </p:cNvCxnSpPr>
          <p:nvPr/>
        </p:nvCxnSpPr>
        <p:spPr>
          <a:xfrm flipH="1" rot="10800000">
            <a:off x="7223039" y="2642840"/>
            <a:ext cx="785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gcdc312c601_0_6"/>
          <p:cNvSpPr txBox="1"/>
          <p:nvPr/>
        </p:nvSpPr>
        <p:spPr>
          <a:xfrm>
            <a:off x="5528102" y="468618"/>
            <a:ext cx="12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cdc312c601_0_6"/>
          <p:cNvSpPr/>
          <p:nvPr/>
        </p:nvSpPr>
        <p:spPr>
          <a:xfrm>
            <a:off x="1413057" y="4810712"/>
            <a:ext cx="963600" cy="4719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9" name="Google Shape;149;gcdc312c601_0_6"/>
          <p:cNvCxnSpPr/>
          <p:nvPr/>
        </p:nvCxnSpPr>
        <p:spPr>
          <a:xfrm flipH="1">
            <a:off x="1693792" y="3909675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gcdc312c601_0_6"/>
          <p:cNvCxnSpPr>
            <a:stCxn id="120" idx="6"/>
          </p:cNvCxnSpPr>
          <p:nvPr/>
        </p:nvCxnSpPr>
        <p:spPr>
          <a:xfrm flipH="1" rot="10800000">
            <a:off x="6577819" y="660344"/>
            <a:ext cx="1952400" cy="549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gcdc312c601_0_6"/>
          <p:cNvSpPr txBox="1"/>
          <p:nvPr/>
        </p:nvSpPr>
        <p:spPr>
          <a:xfrm>
            <a:off x="8348950" y="422425"/>
            <a:ext cx="9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(4,C)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52" name="Google Shape;152;gcdc312c601_0_6"/>
          <p:cNvCxnSpPr>
            <a:stCxn id="148" idx="1"/>
            <a:endCxn id="120" idx="2"/>
          </p:cNvCxnSpPr>
          <p:nvPr/>
        </p:nvCxnSpPr>
        <p:spPr>
          <a:xfrm rot="-5400000">
            <a:off x="1748873" y="1014620"/>
            <a:ext cx="3670500" cy="4059900"/>
          </a:xfrm>
          <a:prstGeom prst="curved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gcdc312c601_0_6"/>
          <p:cNvSpPr txBox="1"/>
          <p:nvPr/>
        </p:nvSpPr>
        <p:spPr>
          <a:xfrm>
            <a:off x="4317425" y="704000"/>
            <a:ext cx="9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(16,X)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cdc312c601_0_45"/>
          <p:cNvSpPr/>
          <p:nvPr/>
        </p:nvSpPr>
        <p:spPr>
          <a:xfrm>
            <a:off x="5614219" y="973394"/>
            <a:ext cx="963600" cy="4719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gcdc312c601_0_45"/>
          <p:cNvGrpSpPr/>
          <p:nvPr/>
        </p:nvGrpSpPr>
        <p:grpSpPr>
          <a:xfrm>
            <a:off x="3361407" y="2240117"/>
            <a:ext cx="5469223" cy="471900"/>
            <a:chOff x="3362635" y="4301614"/>
            <a:chExt cx="5469223" cy="471900"/>
          </a:xfrm>
        </p:grpSpPr>
        <p:sp>
          <p:nvSpPr>
            <p:cNvPr id="160" name="Google Shape;160;gcdc312c601_0_45"/>
            <p:cNvSpPr/>
            <p:nvPr/>
          </p:nvSpPr>
          <p:spPr>
            <a:xfrm>
              <a:off x="3362635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(5,A)</a:t>
              </a:r>
              <a:endParaRPr/>
            </a:p>
          </p:txBody>
        </p:sp>
        <p:sp>
          <p:nvSpPr>
            <p:cNvPr id="161" name="Google Shape;161;gcdc312c601_0_45"/>
            <p:cNvSpPr/>
            <p:nvPr/>
          </p:nvSpPr>
          <p:spPr>
            <a:xfrm>
              <a:off x="7868258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(6,Z)</a:t>
              </a:r>
              <a:endParaRPr/>
            </a:p>
          </p:txBody>
        </p:sp>
      </p:grpSp>
      <p:grpSp>
        <p:nvGrpSpPr>
          <p:cNvPr id="162" name="Google Shape;162;gcdc312c601_0_45"/>
          <p:cNvGrpSpPr/>
          <p:nvPr/>
        </p:nvGrpSpPr>
        <p:grpSpPr>
          <a:xfrm>
            <a:off x="2233157" y="3506840"/>
            <a:ext cx="7725723" cy="471900"/>
            <a:chOff x="2229470" y="4301614"/>
            <a:chExt cx="7725723" cy="471900"/>
          </a:xfrm>
        </p:grpSpPr>
        <p:sp>
          <p:nvSpPr>
            <p:cNvPr id="163" name="Google Shape;163;gcdc312c601_0_45"/>
            <p:cNvSpPr/>
            <p:nvPr/>
          </p:nvSpPr>
          <p:spPr>
            <a:xfrm>
              <a:off x="2229470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(15,K)</a:t>
              </a:r>
              <a:endParaRPr/>
            </a:p>
          </p:txBody>
        </p:sp>
        <p:sp>
          <p:nvSpPr>
            <p:cNvPr id="164" name="Google Shape;164;gcdc312c601_0_45"/>
            <p:cNvSpPr/>
            <p:nvPr/>
          </p:nvSpPr>
          <p:spPr>
            <a:xfrm>
              <a:off x="4483511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(9,F)</a:t>
              </a:r>
              <a:endParaRPr/>
            </a:p>
          </p:txBody>
        </p:sp>
        <p:sp>
          <p:nvSpPr>
            <p:cNvPr id="165" name="Google Shape;165;gcdc312c601_0_45"/>
            <p:cNvSpPr/>
            <p:nvPr/>
          </p:nvSpPr>
          <p:spPr>
            <a:xfrm>
              <a:off x="6737552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(7,Q)</a:t>
              </a:r>
              <a:endParaRPr/>
            </a:p>
          </p:txBody>
        </p:sp>
        <p:sp>
          <p:nvSpPr>
            <p:cNvPr id="166" name="Google Shape;166;gcdc312c601_0_45"/>
            <p:cNvSpPr/>
            <p:nvPr/>
          </p:nvSpPr>
          <p:spPr>
            <a:xfrm>
              <a:off x="8991593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(20,B)</a:t>
              </a:r>
              <a:endParaRPr/>
            </a:p>
          </p:txBody>
        </p:sp>
      </p:grpSp>
      <p:grpSp>
        <p:nvGrpSpPr>
          <p:cNvPr id="167" name="Google Shape;167;gcdc312c601_0_45"/>
          <p:cNvGrpSpPr/>
          <p:nvPr/>
        </p:nvGrpSpPr>
        <p:grpSpPr>
          <a:xfrm>
            <a:off x="2799739" y="4773562"/>
            <a:ext cx="5549208" cy="546188"/>
            <a:chOff x="2669466" y="4567084"/>
            <a:chExt cx="5549208" cy="546188"/>
          </a:xfrm>
        </p:grpSpPr>
        <p:sp>
          <p:nvSpPr>
            <p:cNvPr id="168" name="Google Shape;168;gcdc312c601_0_45"/>
            <p:cNvSpPr/>
            <p:nvPr/>
          </p:nvSpPr>
          <p:spPr>
            <a:xfrm>
              <a:off x="7255074" y="4641371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(8,X)</a:t>
              </a:r>
              <a:endParaRPr/>
            </a:p>
          </p:txBody>
        </p:sp>
        <p:sp>
          <p:nvSpPr>
            <p:cNvPr id="169" name="Google Shape;169;gcdc312c601_0_45"/>
            <p:cNvSpPr/>
            <p:nvPr/>
          </p:nvSpPr>
          <p:spPr>
            <a:xfrm>
              <a:off x="2669466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(25,J)</a:t>
              </a:r>
              <a:endParaRPr/>
            </a:p>
          </p:txBody>
        </p:sp>
        <p:sp>
          <p:nvSpPr>
            <p:cNvPr id="170" name="Google Shape;170;gcdc312c601_0_45"/>
            <p:cNvSpPr/>
            <p:nvPr/>
          </p:nvSpPr>
          <p:spPr>
            <a:xfrm>
              <a:off x="3795258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(14,E)</a:t>
              </a:r>
              <a:endParaRPr/>
            </a:p>
          </p:txBody>
        </p:sp>
        <p:sp>
          <p:nvSpPr>
            <p:cNvPr id="171" name="Google Shape;171;gcdc312c601_0_45"/>
            <p:cNvSpPr/>
            <p:nvPr/>
          </p:nvSpPr>
          <p:spPr>
            <a:xfrm>
              <a:off x="4921050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(12,H)</a:t>
              </a:r>
              <a:endParaRPr/>
            </a:p>
          </p:txBody>
        </p:sp>
        <p:sp>
          <p:nvSpPr>
            <p:cNvPr id="172" name="Google Shape;172;gcdc312c601_0_45"/>
            <p:cNvSpPr/>
            <p:nvPr/>
          </p:nvSpPr>
          <p:spPr>
            <a:xfrm>
              <a:off x="6046842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(11,S)</a:t>
              </a:r>
              <a:endParaRPr/>
            </a:p>
          </p:txBody>
        </p:sp>
      </p:grpSp>
      <p:cxnSp>
        <p:nvCxnSpPr>
          <p:cNvPr id="173" name="Google Shape;173;gcdc312c601_0_45"/>
          <p:cNvCxnSpPr>
            <a:stCxn id="158" idx="3"/>
            <a:endCxn id="160" idx="0"/>
          </p:cNvCxnSpPr>
          <p:nvPr/>
        </p:nvCxnSpPr>
        <p:spPr>
          <a:xfrm flipH="1">
            <a:off x="3843135" y="1376186"/>
            <a:ext cx="19122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4" name="Google Shape;174;gcdc312c601_0_45"/>
          <p:cNvCxnSpPr>
            <a:stCxn id="158" idx="5"/>
            <a:endCxn id="161" idx="0"/>
          </p:cNvCxnSpPr>
          <p:nvPr/>
        </p:nvCxnSpPr>
        <p:spPr>
          <a:xfrm>
            <a:off x="6436703" y="1376186"/>
            <a:ext cx="19122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gcdc312c601_0_45"/>
          <p:cNvCxnSpPr>
            <a:stCxn id="161" idx="5"/>
            <a:endCxn id="166" idx="0"/>
          </p:cNvCxnSpPr>
          <p:nvPr/>
        </p:nvCxnSpPr>
        <p:spPr>
          <a:xfrm>
            <a:off x="8689514" y="2642909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gcdc312c601_0_45"/>
          <p:cNvCxnSpPr>
            <a:stCxn id="160" idx="3"/>
            <a:endCxn id="163" idx="0"/>
          </p:cNvCxnSpPr>
          <p:nvPr/>
        </p:nvCxnSpPr>
        <p:spPr>
          <a:xfrm flipH="1">
            <a:off x="2715023" y="2642909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gcdc312c601_0_45"/>
          <p:cNvCxnSpPr>
            <a:stCxn id="160" idx="5"/>
          </p:cNvCxnSpPr>
          <p:nvPr/>
        </p:nvCxnSpPr>
        <p:spPr>
          <a:xfrm>
            <a:off x="4183891" y="2642909"/>
            <a:ext cx="7053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gcdc312c601_0_45"/>
          <p:cNvCxnSpPr>
            <a:stCxn id="163" idx="5"/>
            <a:endCxn id="169" idx="0"/>
          </p:cNvCxnSpPr>
          <p:nvPr/>
        </p:nvCxnSpPr>
        <p:spPr>
          <a:xfrm>
            <a:off x="3055641" y="3909632"/>
            <a:ext cx="2259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gcdc312c601_0_45"/>
          <p:cNvCxnSpPr>
            <a:stCxn id="164" idx="3"/>
            <a:endCxn id="170" idx="0"/>
          </p:cNvCxnSpPr>
          <p:nvPr/>
        </p:nvCxnSpPr>
        <p:spPr>
          <a:xfrm flipH="1">
            <a:off x="4407214" y="3909632"/>
            <a:ext cx="221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gcdc312c601_0_45"/>
          <p:cNvCxnSpPr>
            <a:stCxn id="164" idx="5"/>
            <a:endCxn id="171" idx="0"/>
          </p:cNvCxnSpPr>
          <p:nvPr/>
        </p:nvCxnSpPr>
        <p:spPr>
          <a:xfrm>
            <a:off x="5309682" y="3909632"/>
            <a:ext cx="223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gcdc312c601_0_45"/>
          <p:cNvCxnSpPr>
            <a:stCxn id="165" idx="3"/>
            <a:endCxn id="172" idx="0"/>
          </p:cNvCxnSpPr>
          <p:nvPr/>
        </p:nvCxnSpPr>
        <p:spPr>
          <a:xfrm flipH="1">
            <a:off x="6658855" y="3909632"/>
            <a:ext cx="223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gcdc312c601_0_45"/>
          <p:cNvCxnSpPr>
            <a:stCxn id="165" idx="5"/>
            <a:endCxn id="183" idx="0"/>
          </p:cNvCxnSpPr>
          <p:nvPr/>
        </p:nvCxnSpPr>
        <p:spPr>
          <a:xfrm>
            <a:off x="7563723" y="3909632"/>
            <a:ext cx="221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4" name="Google Shape;184;gcdc312c601_0_45"/>
          <p:cNvCxnSpPr>
            <a:stCxn id="165" idx="0"/>
            <a:endCxn id="161" idx="3"/>
          </p:cNvCxnSpPr>
          <p:nvPr/>
        </p:nvCxnSpPr>
        <p:spPr>
          <a:xfrm flipH="1" rot="10800000">
            <a:off x="7223039" y="2642840"/>
            <a:ext cx="785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gcdc312c601_0_45"/>
          <p:cNvSpPr txBox="1"/>
          <p:nvPr/>
        </p:nvSpPr>
        <p:spPr>
          <a:xfrm>
            <a:off x="5528102" y="468618"/>
            <a:ext cx="12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cdc312c601_0_45"/>
          <p:cNvSpPr txBox="1"/>
          <p:nvPr/>
        </p:nvSpPr>
        <p:spPr>
          <a:xfrm>
            <a:off x="5614200" y="983600"/>
            <a:ext cx="9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(16,X)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dc312c601_0_83"/>
          <p:cNvSpPr/>
          <p:nvPr/>
        </p:nvSpPr>
        <p:spPr>
          <a:xfrm>
            <a:off x="5614219" y="973394"/>
            <a:ext cx="963600" cy="4719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" name="Google Shape;192;gcdc312c601_0_83"/>
          <p:cNvGrpSpPr/>
          <p:nvPr/>
        </p:nvGrpSpPr>
        <p:grpSpPr>
          <a:xfrm>
            <a:off x="3361407" y="2240117"/>
            <a:ext cx="5469223" cy="471900"/>
            <a:chOff x="3362635" y="4301614"/>
            <a:chExt cx="5469223" cy="471900"/>
          </a:xfrm>
        </p:grpSpPr>
        <p:sp>
          <p:nvSpPr>
            <p:cNvPr id="193" name="Google Shape;193;gcdc312c601_0_83"/>
            <p:cNvSpPr/>
            <p:nvPr/>
          </p:nvSpPr>
          <p:spPr>
            <a:xfrm>
              <a:off x="3362635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gcdc312c601_0_83"/>
            <p:cNvSpPr/>
            <p:nvPr/>
          </p:nvSpPr>
          <p:spPr>
            <a:xfrm>
              <a:off x="7868258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(6,Z)</a:t>
              </a:r>
              <a:endParaRPr/>
            </a:p>
          </p:txBody>
        </p:sp>
      </p:grpSp>
      <p:grpSp>
        <p:nvGrpSpPr>
          <p:cNvPr id="195" name="Google Shape;195;gcdc312c601_0_83"/>
          <p:cNvGrpSpPr/>
          <p:nvPr/>
        </p:nvGrpSpPr>
        <p:grpSpPr>
          <a:xfrm>
            <a:off x="2233157" y="3506840"/>
            <a:ext cx="7725723" cy="471900"/>
            <a:chOff x="2229470" y="4301614"/>
            <a:chExt cx="7725723" cy="471900"/>
          </a:xfrm>
        </p:grpSpPr>
        <p:sp>
          <p:nvSpPr>
            <p:cNvPr id="196" name="Google Shape;196;gcdc312c601_0_83"/>
            <p:cNvSpPr/>
            <p:nvPr/>
          </p:nvSpPr>
          <p:spPr>
            <a:xfrm>
              <a:off x="2229470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gcdc312c601_0_83"/>
            <p:cNvSpPr/>
            <p:nvPr/>
          </p:nvSpPr>
          <p:spPr>
            <a:xfrm>
              <a:off x="4483511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(9,F)</a:t>
              </a:r>
              <a:endParaRPr/>
            </a:p>
          </p:txBody>
        </p:sp>
        <p:sp>
          <p:nvSpPr>
            <p:cNvPr id="198" name="Google Shape;198;gcdc312c601_0_83"/>
            <p:cNvSpPr/>
            <p:nvPr/>
          </p:nvSpPr>
          <p:spPr>
            <a:xfrm>
              <a:off x="6737552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(7,Q)</a:t>
              </a:r>
              <a:endParaRPr/>
            </a:p>
          </p:txBody>
        </p:sp>
        <p:sp>
          <p:nvSpPr>
            <p:cNvPr id="199" name="Google Shape;199;gcdc312c601_0_83"/>
            <p:cNvSpPr/>
            <p:nvPr/>
          </p:nvSpPr>
          <p:spPr>
            <a:xfrm>
              <a:off x="8991593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(20,B)</a:t>
              </a:r>
              <a:endParaRPr/>
            </a:p>
          </p:txBody>
        </p:sp>
      </p:grpSp>
      <p:grpSp>
        <p:nvGrpSpPr>
          <p:cNvPr id="200" name="Google Shape;200;gcdc312c601_0_83"/>
          <p:cNvGrpSpPr/>
          <p:nvPr/>
        </p:nvGrpSpPr>
        <p:grpSpPr>
          <a:xfrm>
            <a:off x="2799739" y="4773562"/>
            <a:ext cx="5549208" cy="546188"/>
            <a:chOff x="2669466" y="4567084"/>
            <a:chExt cx="5549208" cy="546188"/>
          </a:xfrm>
        </p:grpSpPr>
        <p:sp>
          <p:nvSpPr>
            <p:cNvPr id="201" name="Google Shape;201;gcdc312c601_0_83"/>
            <p:cNvSpPr/>
            <p:nvPr/>
          </p:nvSpPr>
          <p:spPr>
            <a:xfrm>
              <a:off x="7255074" y="4641371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(8,X)</a:t>
              </a:r>
              <a:endParaRPr/>
            </a:p>
          </p:txBody>
        </p:sp>
        <p:sp>
          <p:nvSpPr>
            <p:cNvPr id="202" name="Google Shape;202;gcdc312c601_0_83"/>
            <p:cNvSpPr/>
            <p:nvPr/>
          </p:nvSpPr>
          <p:spPr>
            <a:xfrm>
              <a:off x="2669466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gcdc312c601_0_83"/>
            <p:cNvSpPr/>
            <p:nvPr/>
          </p:nvSpPr>
          <p:spPr>
            <a:xfrm>
              <a:off x="3795258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(14,E)</a:t>
              </a:r>
              <a:endParaRPr/>
            </a:p>
          </p:txBody>
        </p:sp>
        <p:sp>
          <p:nvSpPr>
            <p:cNvPr id="204" name="Google Shape;204;gcdc312c601_0_83"/>
            <p:cNvSpPr/>
            <p:nvPr/>
          </p:nvSpPr>
          <p:spPr>
            <a:xfrm>
              <a:off x="4921050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(12,H)</a:t>
              </a:r>
              <a:endParaRPr/>
            </a:p>
          </p:txBody>
        </p:sp>
        <p:sp>
          <p:nvSpPr>
            <p:cNvPr id="205" name="Google Shape;205;gcdc312c601_0_83"/>
            <p:cNvSpPr/>
            <p:nvPr/>
          </p:nvSpPr>
          <p:spPr>
            <a:xfrm>
              <a:off x="6046842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(11,S)</a:t>
              </a:r>
              <a:endParaRPr/>
            </a:p>
          </p:txBody>
        </p:sp>
      </p:grpSp>
      <p:cxnSp>
        <p:nvCxnSpPr>
          <p:cNvPr id="206" name="Google Shape;206;gcdc312c601_0_83"/>
          <p:cNvCxnSpPr>
            <a:stCxn id="191" idx="3"/>
            <a:endCxn id="193" idx="0"/>
          </p:cNvCxnSpPr>
          <p:nvPr/>
        </p:nvCxnSpPr>
        <p:spPr>
          <a:xfrm flipH="1">
            <a:off x="3843135" y="1376186"/>
            <a:ext cx="19122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7" name="Google Shape;207;gcdc312c601_0_83"/>
          <p:cNvCxnSpPr>
            <a:stCxn id="191" idx="5"/>
            <a:endCxn id="194" idx="0"/>
          </p:cNvCxnSpPr>
          <p:nvPr/>
        </p:nvCxnSpPr>
        <p:spPr>
          <a:xfrm>
            <a:off x="6436703" y="1376186"/>
            <a:ext cx="19122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8" name="Google Shape;208;gcdc312c601_0_83"/>
          <p:cNvCxnSpPr>
            <a:stCxn id="194" idx="5"/>
            <a:endCxn id="199" idx="0"/>
          </p:cNvCxnSpPr>
          <p:nvPr/>
        </p:nvCxnSpPr>
        <p:spPr>
          <a:xfrm>
            <a:off x="8689514" y="2642909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9" name="Google Shape;209;gcdc312c601_0_83"/>
          <p:cNvCxnSpPr>
            <a:stCxn id="193" idx="3"/>
            <a:endCxn id="196" idx="0"/>
          </p:cNvCxnSpPr>
          <p:nvPr/>
        </p:nvCxnSpPr>
        <p:spPr>
          <a:xfrm flipH="1">
            <a:off x="2715023" y="2642909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gcdc312c601_0_83"/>
          <p:cNvCxnSpPr>
            <a:stCxn id="193" idx="5"/>
          </p:cNvCxnSpPr>
          <p:nvPr/>
        </p:nvCxnSpPr>
        <p:spPr>
          <a:xfrm>
            <a:off x="4183891" y="2642909"/>
            <a:ext cx="7053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1" name="Google Shape;211;gcdc312c601_0_83"/>
          <p:cNvCxnSpPr>
            <a:stCxn id="196" idx="5"/>
            <a:endCxn id="202" idx="0"/>
          </p:cNvCxnSpPr>
          <p:nvPr/>
        </p:nvCxnSpPr>
        <p:spPr>
          <a:xfrm>
            <a:off x="3055641" y="3909632"/>
            <a:ext cx="2259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2" name="Google Shape;212;gcdc312c601_0_83"/>
          <p:cNvCxnSpPr>
            <a:stCxn id="197" idx="3"/>
            <a:endCxn id="203" idx="0"/>
          </p:cNvCxnSpPr>
          <p:nvPr/>
        </p:nvCxnSpPr>
        <p:spPr>
          <a:xfrm flipH="1">
            <a:off x="4407214" y="3909632"/>
            <a:ext cx="221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3" name="Google Shape;213;gcdc312c601_0_83"/>
          <p:cNvCxnSpPr>
            <a:stCxn id="197" idx="5"/>
            <a:endCxn id="204" idx="0"/>
          </p:cNvCxnSpPr>
          <p:nvPr/>
        </p:nvCxnSpPr>
        <p:spPr>
          <a:xfrm>
            <a:off x="5309682" y="3909632"/>
            <a:ext cx="223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4" name="Google Shape;214;gcdc312c601_0_83"/>
          <p:cNvCxnSpPr>
            <a:stCxn id="198" idx="3"/>
            <a:endCxn id="205" idx="0"/>
          </p:cNvCxnSpPr>
          <p:nvPr/>
        </p:nvCxnSpPr>
        <p:spPr>
          <a:xfrm flipH="1">
            <a:off x="6658855" y="3909632"/>
            <a:ext cx="223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5" name="Google Shape;215;gcdc312c601_0_83"/>
          <p:cNvCxnSpPr>
            <a:stCxn id="198" idx="5"/>
            <a:endCxn id="216" idx="0"/>
          </p:cNvCxnSpPr>
          <p:nvPr/>
        </p:nvCxnSpPr>
        <p:spPr>
          <a:xfrm>
            <a:off x="7563723" y="3909632"/>
            <a:ext cx="221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gcdc312c601_0_83"/>
          <p:cNvCxnSpPr>
            <a:stCxn id="198" idx="0"/>
            <a:endCxn id="194" idx="3"/>
          </p:cNvCxnSpPr>
          <p:nvPr/>
        </p:nvCxnSpPr>
        <p:spPr>
          <a:xfrm flipH="1" rot="10800000">
            <a:off x="7223039" y="2642840"/>
            <a:ext cx="785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gcdc312c601_0_83"/>
          <p:cNvSpPr txBox="1"/>
          <p:nvPr/>
        </p:nvSpPr>
        <p:spPr>
          <a:xfrm>
            <a:off x="5528102" y="468618"/>
            <a:ext cx="12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cdc312c601_0_83"/>
          <p:cNvSpPr txBox="1"/>
          <p:nvPr/>
        </p:nvSpPr>
        <p:spPr>
          <a:xfrm>
            <a:off x="8447550" y="422425"/>
            <a:ext cx="9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(16,X)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0" name="Google Shape;220;gcdc312c601_0_83"/>
          <p:cNvCxnSpPr/>
          <p:nvPr/>
        </p:nvCxnSpPr>
        <p:spPr>
          <a:xfrm flipH="1" rot="10800000">
            <a:off x="6577819" y="660344"/>
            <a:ext cx="1952400" cy="549000"/>
          </a:xfrm>
          <a:prstGeom prst="curvedConnector3">
            <a:avLst>
              <a:gd fmla="val 50000" name="adj1"/>
            </a:avLst>
          </a:prstGeom>
          <a:noFill/>
          <a:ln cap="flat" cmpd="sng" w="38100">
            <a:solidFill>
              <a:srgbClr val="4472C4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1" name="Google Shape;221;gcdc312c601_0_83"/>
          <p:cNvSpPr txBox="1"/>
          <p:nvPr/>
        </p:nvSpPr>
        <p:spPr>
          <a:xfrm>
            <a:off x="4183900" y="704000"/>
            <a:ext cx="9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(5,A)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2" name="Google Shape;222;gcdc312c601_0_83"/>
          <p:cNvCxnSpPr>
            <a:stCxn id="193" idx="1"/>
          </p:cNvCxnSpPr>
          <p:nvPr/>
        </p:nvCxnSpPr>
        <p:spPr>
          <a:xfrm rot="-5400000">
            <a:off x="4008473" y="703475"/>
            <a:ext cx="1099800" cy="2111700"/>
          </a:xfrm>
          <a:prstGeom prst="curved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3" name="Google Shape;223;gcdc312c601_0_83"/>
          <p:cNvCxnSpPr>
            <a:stCxn id="196" idx="2"/>
            <a:endCxn id="193" idx="2"/>
          </p:cNvCxnSpPr>
          <p:nvPr/>
        </p:nvCxnSpPr>
        <p:spPr>
          <a:xfrm flipH="1" rot="10800000">
            <a:off x="2233157" y="2476190"/>
            <a:ext cx="1128300" cy="1266600"/>
          </a:xfrm>
          <a:prstGeom prst="curvedConnector3">
            <a:avLst>
              <a:gd fmla="val -21105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4" name="Google Shape;224;gcdc312c601_0_83"/>
          <p:cNvSpPr txBox="1"/>
          <p:nvPr/>
        </p:nvSpPr>
        <p:spPr>
          <a:xfrm>
            <a:off x="2640150" y="1847675"/>
            <a:ext cx="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(15,K)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25" name="Google Shape;225;gcdc312c601_0_83"/>
          <p:cNvCxnSpPr>
            <a:stCxn id="202" idx="7"/>
            <a:endCxn id="196" idx="6"/>
          </p:cNvCxnSpPr>
          <p:nvPr/>
        </p:nvCxnSpPr>
        <p:spPr>
          <a:xfrm flipH="1" rot="5400000">
            <a:off x="2859623" y="4080070"/>
            <a:ext cx="1099800" cy="425400"/>
          </a:xfrm>
          <a:prstGeom prst="curvedConnector2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6" name="Google Shape;226;gcdc312c601_0_83"/>
          <p:cNvSpPr txBox="1"/>
          <p:nvPr/>
        </p:nvSpPr>
        <p:spPr>
          <a:xfrm>
            <a:off x="2876125" y="3310600"/>
            <a:ext cx="10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(25,J)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cdc312c601_0_123"/>
          <p:cNvSpPr/>
          <p:nvPr/>
        </p:nvSpPr>
        <p:spPr>
          <a:xfrm>
            <a:off x="5614219" y="973394"/>
            <a:ext cx="963600" cy="471900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12" scaled="0"/>
          </a:gradFill>
          <a:ln cap="flat" cmpd="sng" w="952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gcdc312c601_0_123"/>
          <p:cNvGrpSpPr/>
          <p:nvPr/>
        </p:nvGrpSpPr>
        <p:grpSpPr>
          <a:xfrm>
            <a:off x="3361407" y="2240117"/>
            <a:ext cx="5469223" cy="471900"/>
            <a:chOff x="3362635" y="4301614"/>
            <a:chExt cx="5469223" cy="471900"/>
          </a:xfrm>
        </p:grpSpPr>
        <p:sp>
          <p:nvSpPr>
            <p:cNvPr id="233" name="Google Shape;233;gcdc312c601_0_123"/>
            <p:cNvSpPr/>
            <p:nvPr/>
          </p:nvSpPr>
          <p:spPr>
            <a:xfrm>
              <a:off x="3362635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gcdc312c601_0_123"/>
            <p:cNvSpPr/>
            <p:nvPr/>
          </p:nvSpPr>
          <p:spPr>
            <a:xfrm>
              <a:off x="7868258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(6,Z)</a:t>
              </a:r>
              <a:endParaRPr/>
            </a:p>
          </p:txBody>
        </p:sp>
      </p:grpSp>
      <p:grpSp>
        <p:nvGrpSpPr>
          <p:cNvPr id="235" name="Google Shape;235;gcdc312c601_0_123"/>
          <p:cNvGrpSpPr/>
          <p:nvPr/>
        </p:nvGrpSpPr>
        <p:grpSpPr>
          <a:xfrm>
            <a:off x="2233157" y="3506840"/>
            <a:ext cx="7725723" cy="471900"/>
            <a:chOff x="2229470" y="4301614"/>
            <a:chExt cx="7725723" cy="471900"/>
          </a:xfrm>
        </p:grpSpPr>
        <p:sp>
          <p:nvSpPr>
            <p:cNvPr id="236" name="Google Shape;236;gcdc312c601_0_123"/>
            <p:cNvSpPr/>
            <p:nvPr/>
          </p:nvSpPr>
          <p:spPr>
            <a:xfrm>
              <a:off x="2229470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gcdc312c601_0_123"/>
            <p:cNvSpPr/>
            <p:nvPr/>
          </p:nvSpPr>
          <p:spPr>
            <a:xfrm>
              <a:off x="4483511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(9,F)</a:t>
              </a:r>
              <a:endParaRPr/>
            </a:p>
          </p:txBody>
        </p:sp>
        <p:sp>
          <p:nvSpPr>
            <p:cNvPr id="238" name="Google Shape;238;gcdc312c601_0_123"/>
            <p:cNvSpPr/>
            <p:nvPr/>
          </p:nvSpPr>
          <p:spPr>
            <a:xfrm>
              <a:off x="6737552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(7,Q)</a:t>
              </a:r>
              <a:endParaRPr/>
            </a:p>
          </p:txBody>
        </p:sp>
        <p:sp>
          <p:nvSpPr>
            <p:cNvPr id="239" name="Google Shape;239;gcdc312c601_0_123"/>
            <p:cNvSpPr/>
            <p:nvPr/>
          </p:nvSpPr>
          <p:spPr>
            <a:xfrm>
              <a:off x="8991593" y="430161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(20,B)</a:t>
              </a:r>
              <a:endParaRPr/>
            </a:p>
          </p:txBody>
        </p:sp>
      </p:grpSp>
      <p:grpSp>
        <p:nvGrpSpPr>
          <p:cNvPr id="240" name="Google Shape;240;gcdc312c601_0_123"/>
          <p:cNvGrpSpPr/>
          <p:nvPr/>
        </p:nvGrpSpPr>
        <p:grpSpPr>
          <a:xfrm>
            <a:off x="3925531" y="4773562"/>
            <a:ext cx="4423416" cy="546188"/>
            <a:chOff x="3795258" y="4567084"/>
            <a:chExt cx="4423416" cy="546188"/>
          </a:xfrm>
        </p:grpSpPr>
        <p:sp>
          <p:nvSpPr>
            <p:cNvPr id="241" name="Google Shape;241;gcdc312c601_0_123"/>
            <p:cNvSpPr/>
            <p:nvPr/>
          </p:nvSpPr>
          <p:spPr>
            <a:xfrm>
              <a:off x="7255074" y="4641371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(8,X)</a:t>
              </a:r>
              <a:endParaRPr/>
            </a:p>
          </p:txBody>
        </p:sp>
        <p:sp>
          <p:nvSpPr>
            <p:cNvPr id="242" name="Google Shape;242;gcdc312c601_0_123"/>
            <p:cNvSpPr/>
            <p:nvPr/>
          </p:nvSpPr>
          <p:spPr>
            <a:xfrm>
              <a:off x="3795258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(14,E)</a:t>
              </a:r>
              <a:endParaRPr/>
            </a:p>
          </p:txBody>
        </p:sp>
        <p:sp>
          <p:nvSpPr>
            <p:cNvPr id="243" name="Google Shape;243;gcdc312c601_0_123"/>
            <p:cNvSpPr/>
            <p:nvPr/>
          </p:nvSpPr>
          <p:spPr>
            <a:xfrm>
              <a:off x="4921050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(12,H)</a:t>
              </a:r>
              <a:endParaRPr/>
            </a:p>
          </p:txBody>
        </p:sp>
        <p:sp>
          <p:nvSpPr>
            <p:cNvPr id="244" name="Google Shape;244;gcdc312c601_0_123"/>
            <p:cNvSpPr/>
            <p:nvPr/>
          </p:nvSpPr>
          <p:spPr>
            <a:xfrm>
              <a:off x="6046842" y="4567084"/>
              <a:ext cx="963600" cy="471900"/>
            </a:xfrm>
            <a:prstGeom prst="ellipse">
              <a:avLst/>
            </a:prstGeom>
            <a:gradFill>
              <a:gsLst>
                <a:gs pos="0">
                  <a:srgbClr val="F7BCA2"/>
                </a:gs>
                <a:gs pos="50000">
                  <a:srgbClr val="F4B093"/>
                </a:gs>
                <a:gs pos="100000">
                  <a:srgbClr val="F7A47F"/>
                </a:gs>
              </a:gsLst>
              <a:lin ang="5400012" scaled="0"/>
            </a:gradFill>
            <a:ln cap="flat" cmpd="sng" w="9525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(11,S)</a:t>
              </a:r>
              <a:endParaRPr/>
            </a:p>
          </p:txBody>
        </p:sp>
      </p:grpSp>
      <p:cxnSp>
        <p:nvCxnSpPr>
          <p:cNvPr id="245" name="Google Shape;245;gcdc312c601_0_123"/>
          <p:cNvCxnSpPr>
            <a:stCxn id="231" idx="3"/>
            <a:endCxn id="233" idx="0"/>
          </p:cNvCxnSpPr>
          <p:nvPr/>
        </p:nvCxnSpPr>
        <p:spPr>
          <a:xfrm flipH="1">
            <a:off x="3843135" y="1376186"/>
            <a:ext cx="19122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gcdc312c601_0_123"/>
          <p:cNvCxnSpPr>
            <a:stCxn id="231" idx="5"/>
            <a:endCxn id="234" idx="0"/>
          </p:cNvCxnSpPr>
          <p:nvPr/>
        </p:nvCxnSpPr>
        <p:spPr>
          <a:xfrm>
            <a:off x="6436703" y="1376186"/>
            <a:ext cx="19122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7" name="Google Shape;247;gcdc312c601_0_123"/>
          <p:cNvCxnSpPr>
            <a:stCxn id="234" idx="5"/>
            <a:endCxn id="239" idx="0"/>
          </p:cNvCxnSpPr>
          <p:nvPr/>
        </p:nvCxnSpPr>
        <p:spPr>
          <a:xfrm>
            <a:off x="8689514" y="2642909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gcdc312c601_0_123"/>
          <p:cNvCxnSpPr>
            <a:stCxn id="233" idx="3"/>
            <a:endCxn id="236" idx="0"/>
          </p:cNvCxnSpPr>
          <p:nvPr/>
        </p:nvCxnSpPr>
        <p:spPr>
          <a:xfrm flipH="1">
            <a:off x="2715023" y="2642909"/>
            <a:ext cx="787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9" name="Google Shape;249;gcdc312c601_0_123"/>
          <p:cNvCxnSpPr>
            <a:stCxn id="233" idx="5"/>
          </p:cNvCxnSpPr>
          <p:nvPr/>
        </p:nvCxnSpPr>
        <p:spPr>
          <a:xfrm>
            <a:off x="4183891" y="2642909"/>
            <a:ext cx="7053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0" name="Google Shape;250;gcdc312c601_0_123"/>
          <p:cNvCxnSpPr>
            <a:stCxn id="237" idx="3"/>
            <a:endCxn id="242" idx="0"/>
          </p:cNvCxnSpPr>
          <p:nvPr/>
        </p:nvCxnSpPr>
        <p:spPr>
          <a:xfrm flipH="1">
            <a:off x="4407214" y="3909632"/>
            <a:ext cx="221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1" name="Google Shape;251;gcdc312c601_0_123"/>
          <p:cNvCxnSpPr>
            <a:stCxn id="237" idx="5"/>
            <a:endCxn id="243" idx="0"/>
          </p:cNvCxnSpPr>
          <p:nvPr/>
        </p:nvCxnSpPr>
        <p:spPr>
          <a:xfrm>
            <a:off x="5309682" y="3909632"/>
            <a:ext cx="223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2" name="Google Shape;252;gcdc312c601_0_123"/>
          <p:cNvCxnSpPr>
            <a:stCxn id="238" idx="3"/>
            <a:endCxn id="244" idx="0"/>
          </p:cNvCxnSpPr>
          <p:nvPr/>
        </p:nvCxnSpPr>
        <p:spPr>
          <a:xfrm flipH="1">
            <a:off x="6658855" y="3909632"/>
            <a:ext cx="2235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3" name="Google Shape;253;gcdc312c601_0_123"/>
          <p:cNvCxnSpPr>
            <a:stCxn id="238" idx="5"/>
            <a:endCxn id="254" idx="0"/>
          </p:cNvCxnSpPr>
          <p:nvPr/>
        </p:nvCxnSpPr>
        <p:spPr>
          <a:xfrm>
            <a:off x="7563723" y="3909632"/>
            <a:ext cx="221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55" name="Google Shape;255;gcdc312c601_0_123"/>
          <p:cNvCxnSpPr>
            <a:stCxn id="238" idx="0"/>
            <a:endCxn id="234" idx="3"/>
          </p:cNvCxnSpPr>
          <p:nvPr/>
        </p:nvCxnSpPr>
        <p:spPr>
          <a:xfrm flipH="1" rot="10800000">
            <a:off x="7223039" y="2642840"/>
            <a:ext cx="785100" cy="8640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6" name="Google Shape;256;gcdc312c601_0_123"/>
          <p:cNvSpPr txBox="1"/>
          <p:nvPr/>
        </p:nvSpPr>
        <p:spPr>
          <a:xfrm>
            <a:off x="5528102" y="468618"/>
            <a:ext cx="129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cdc312c601_0_123"/>
          <p:cNvSpPr txBox="1"/>
          <p:nvPr/>
        </p:nvSpPr>
        <p:spPr>
          <a:xfrm>
            <a:off x="5614225" y="983600"/>
            <a:ext cx="96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(5,A)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gcdc312c601_0_123"/>
          <p:cNvSpPr txBox="1"/>
          <p:nvPr/>
        </p:nvSpPr>
        <p:spPr>
          <a:xfrm>
            <a:off x="3361400" y="2250350"/>
            <a:ext cx="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(15,K)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9" name="Google Shape;259;gcdc312c601_0_123"/>
          <p:cNvSpPr txBox="1"/>
          <p:nvPr/>
        </p:nvSpPr>
        <p:spPr>
          <a:xfrm>
            <a:off x="2268150" y="3511950"/>
            <a:ext cx="78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(25,J)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AKA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2021-01-13T04:52:02Z</dcterms:created>
  <dc:creator>Osvaldo Takai</dc:creator>
</cp:coreProperties>
</file>