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lt41vmyx2FRMNYpx9GuwNKnjC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9"/>
          <p:cNvSpPr txBox="1">
            <a:spLocks noGrp="1"/>
          </p:cNvSpPr>
          <p:nvPr>
            <p:ph type="body" idx="1"/>
          </p:nvPr>
        </p:nvSpPr>
        <p:spPr>
          <a:xfrm>
            <a:off x="838200" y="759854"/>
            <a:ext cx="10515600" cy="541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4"/>
          <p:cNvSpPr/>
          <p:nvPr/>
        </p:nvSpPr>
        <p:spPr>
          <a:xfrm>
            <a:off x="4740459" y="556834"/>
            <a:ext cx="963600" cy="4719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dirty="0"/>
          </a:p>
        </p:txBody>
      </p:sp>
      <p:grpSp>
        <p:nvGrpSpPr>
          <p:cNvPr id="87" name="Google Shape;87;p64"/>
          <p:cNvGrpSpPr/>
          <p:nvPr/>
        </p:nvGrpSpPr>
        <p:grpSpPr>
          <a:xfrm>
            <a:off x="2275840" y="1543920"/>
            <a:ext cx="5340290" cy="520892"/>
            <a:chOff x="4416881" y="4327176"/>
            <a:chExt cx="4414938" cy="520892"/>
          </a:xfrm>
        </p:grpSpPr>
        <p:sp>
          <p:nvSpPr>
            <p:cNvPr id="88" name="Google Shape;88;p64"/>
            <p:cNvSpPr/>
            <p:nvPr/>
          </p:nvSpPr>
          <p:spPr>
            <a:xfrm>
              <a:off x="4416881" y="4376120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24</a:t>
              </a:r>
              <a:endParaRPr dirty="0"/>
            </a:p>
          </p:txBody>
        </p:sp>
        <p:sp>
          <p:nvSpPr>
            <p:cNvPr id="89" name="Google Shape;89;p64"/>
            <p:cNvSpPr/>
            <p:nvPr/>
          </p:nvSpPr>
          <p:spPr>
            <a:xfrm>
              <a:off x="7868258" y="4327176"/>
              <a:ext cx="963561" cy="446385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40</a:t>
              </a:r>
              <a:endParaRPr dirty="0"/>
            </a:p>
          </p:txBody>
        </p:sp>
      </p:grpSp>
      <p:grpSp>
        <p:nvGrpSpPr>
          <p:cNvPr id="90" name="Google Shape;90;p64"/>
          <p:cNvGrpSpPr/>
          <p:nvPr/>
        </p:nvGrpSpPr>
        <p:grpSpPr>
          <a:xfrm>
            <a:off x="7110111" y="2624684"/>
            <a:ext cx="1894998" cy="1484377"/>
            <a:chOff x="7997156" y="4301614"/>
            <a:chExt cx="1894998" cy="1484377"/>
          </a:xfrm>
        </p:grpSpPr>
        <p:sp>
          <p:nvSpPr>
            <p:cNvPr id="93" name="Google Shape;93;p64"/>
            <p:cNvSpPr/>
            <p:nvPr/>
          </p:nvSpPr>
          <p:spPr>
            <a:xfrm>
              <a:off x="7997156" y="5314043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48</a:t>
              </a:r>
              <a:endParaRPr dirty="0"/>
            </a:p>
          </p:txBody>
        </p:sp>
        <p:sp>
          <p:nvSpPr>
            <p:cNvPr id="94" name="Google Shape;94;p64"/>
            <p:cNvSpPr/>
            <p:nvPr/>
          </p:nvSpPr>
          <p:spPr>
            <a:xfrm>
              <a:off x="8991594" y="4301614"/>
              <a:ext cx="900560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58</a:t>
              </a:r>
              <a:endParaRPr dirty="0"/>
            </a:p>
          </p:txBody>
        </p:sp>
      </p:grpSp>
      <p:cxnSp>
        <p:nvCxnSpPr>
          <p:cNvPr id="101" name="Google Shape;101;p64"/>
          <p:cNvCxnSpPr>
            <a:cxnSpLocks/>
            <a:stCxn id="86" idx="3"/>
          </p:cNvCxnSpPr>
          <p:nvPr/>
        </p:nvCxnSpPr>
        <p:spPr>
          <a:xfrm flipH="1">
            <a:off x="2989831" y="959626"/>
            <a:ext cx="1891744" cy="63323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64"/>
          <p:cNvCxnSpPr>
            <a:cxnSpLocks/>
            <a:stCxn id="86" idx="5"/>
          </p:cNvCxnSpPr>
          <p:nvPr/>
        </p:nvCxnSpPr>
        <p:spPr>
          <a:xfrm>
            <a:off x="5562943" y="959626"/>
            <a:ext cx="1268097" cy="63323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64"/>
          <p:cNvCxnSpPr>
            <a:cxnSpLocks/>
            <a:stCxn id="89" idx="5"/>
          </p:cNvCxnSpPr>
          <p:nvPr/>
        </p:nvCxnSpPr>
        <p:spPr>
          <a:xfrm>
            <a:off x="7445444" y="1924933"/>
            <a:ext cx="791212" cy="78703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64"/>
          <p:cNvCxnSpPr>
            <a:cxnSpLocks/>
            <a:stCxn id="93" idx="0"/>
            <a:endCxn id="94" idx="3"/>
          </p:cNvCxnSpPr>
          <p:nvPr/>
        </p:nvCxnSpPr>
        <p:spPr>
          <a:xfrm flipV="1">
            <a:off x="7591892" y="3027517"/>
            <a:ext cx="644541" cy="60959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5" name="Google Shape;90;p64">
            <a:extLst>
              <a:ext uri="{FF2B5EF4-FFF2-40B4-BE49-F238E27FC236}">
                <a16:creationId xmlns:a16="http://schemas.microsoft.com/office/drawing/2014/main" id="{3E80D7E2-968B-495B-905E-B71A93F1DF2C}"/>
              </a:ext>
            </a:extLst>
          </p:cNvPr>
          <p:cNvGrpSpPr/>
          <p:nvPr/>
        </p:nvGrpSpPr>
        <p:grpSpPr>
          <a:xfrm>
            <a:off x="809615" y="2815288"/>
            <a:ext cx="4284555" cy="501461"/>
            <a:chOff x="6536261" y="4272101"/>
            <a:chExt cx="2937721" cy="501461"/>
          </a:xfrm>
        </p:grpSpPr>
        <p:sp>
          <p:nvSpPr>
            <p:cNvPr id="26" name="Google Shape;93;p64">
              <a:extLst>
                <a:ext uri="{FF2B5EF4-FFF2-40B4-BE49-F238E27FC236}">
                  <a16:creationId xmlns:a16="http://schemas.microsoft.com/office/drawing/2014/main" id="{1BD36D03-5E5A-4336-A779-C17CE4AC9F1F}"/>
                </a:ext>
              </a:extLst>
            </p:cNvPr>
            <p:cNvSpPr/>
            <p:nvPr/>
          </p:nvSpPr>
          <p:spPr>
            <a:xfrm>
              <a:off x="6536261" y="430161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11</a:t>
              </a:r>
              <a:endParaRPr dirty="0"/>
            </a:p>
          </p:txBody>
        </p:sp>
        <p:sp>
          <p:nvSpPr>
            <p:cNvPr id="27" name="Google Shape;94;p64">
              <a:extLst>
                <a:ext uri="{FF2B5EF4-FFF2-40B4-BE49-F238E27FC236}">
                  <a16:creationId xmlns:a16="http://schemas.microsoft.com/office/drawing/2014/main" id="{2F9D5812-1C47-4A6F-8199-6D2A9F81DC2D}"/>
                </a:ext>
              </a:extLst>
            </p:cNvPr>
            <p:cNvSpPr/>
            <p:nvPr/>
          </p:nvSpPr>
          <p:spPr>
            <a:xfrm>
              <a:off x="8573422" y="4272101"/>
              <a:ext cx="900560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26</a:t>
              </a:r>
              <a:endParaRPr dirty="0"/>
            </a:p>
          </p:txBody>
        </p:sp>
      </p:grpSp>
      <p:cxnSp>
        <p:nvCxnSpPr>
          <p:cNvPr id="29" name="Google Shape;101;p64">
            <a:extLst>
              <a:ext uri="{FF2B5EF4-FFF2-40B4-BE49-F238E27FC236}">
                <a16:creationId xmlns:a16="http://schemas.microsoft.com/office/drawing/2014/main" id="{B4178E81-81F3-48F8-BAF3-4B6A9934FA61}"/>
              </a:ext>
            </a:extLst>
          </p:cNvPr>
          <p:cNvCxnSpPr>
            <a:cxnSpLocks/>
          </p:cNvCxnSpPr>
          <p:nvPr/>
        </p:nvCxnSpPr>
        <p:spPr>
          <a:xfrm flipH="1">
            <a:off x="1556564" y="1924933"/>
            <a:ext cx="789508" cy="95388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101;p64">
            <a:extLst>
              <a:ext uri="{FF2B5EF4-FFF2-40B4-BE49-F238E27FC236}">
                <a16:creationId xmlns:a16="http://schemas.microsoft.com/office/drawing/2014/main" id="{3355BB3C-47AF-4435-8954-5FD1E8EEC7CE}"/>
              </a:ext>
            </a:extLst>
          </p:cNvPr>
          <p:cNvCxnSpPr>
            <a:cxnSpLocks/>
            <a:endCxn id="88" idx="5"/>
          </p:cNvCxnSpPr>
          <p:nvPr/>
        </p:nvCxnSpPr>
        <p:spPr>
          <a:xfrm flipH="1" flipV="1">
            <a:off x="3270673" y="1995697"/>
            <a:ext cx="816779" cy="819591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93;p64">
            <a:extLst>
              <a:ext uri="{FF2B5EF4-FFF2-40B4-BE49-F238E27FC236}">
                <a16:creationId xmlns:a16="http://schemas.microsoft.com/office/drawing/2014/main" id="{5CE015EF-82E1-49DC-888A-7AF2D2D691B9}"/>
              </a:ext>
            </a:extLst>
          </p:cNvPr>
          <p:cNvSpPr/>
          <p:nvPr/>
        </p:nvSpPr>
        <p:spPr>
          <a:xfrm>
            <a:off x="1864291" y="4109061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13</a:t>
            </a:r>
            <a:endParaRPr dirty="0"/>
          </a:p>
        </p:txBody>
      </p:sp>
      <p:cxnSp>
        <p:nvCxnSpPr>
          <p:cNvPr id="37" name="Google Shape;101;p64">
            <a:extLst>
              <a:ext uri="{FF2B5EF4-FFF2-40B4-BE49-F238E27FC236}">
                <a16:creationId xmlns:a16="http://schemas.microsoft.com/office/drawing/2014/main" id="{1C0BA4A6-A563-4245-B39A-E908A912702D}"/>
              </a:ext>
            </a:extLst>
          </p:cNvPr>
          <p:cNvCxnSpPr>
            <a:cxnSpLocks/>
          </p:cNvCxnSpPr>
          <p:nvPr/>
        </p:nvCxnSpPr>
        <p:spPr>
          <a:xfrm flipH="1" flipV="1">
            <a:off x="1814443" y="3259957"/>
            <a:ext cx="515614" cy="849104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" name="Google Shape;101;p64">
            <a:extLst>
              <a:ext uri="{FF2B5EF4-FFF2-40B4-BE49-F238E27FC236}">
                <a16:creationId xmlns:a16="http://schemas.microsoft.com/office/drawing/2014/main" id="{2BF40B57-2EA2-45CD-BEB7-E730902A3A61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47659" y="3200638"/>
            <a:ext cx="685835" cy="102592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93;p64">
            <a:extLst>
              <a:ext uri="{FF2B5EF4-FFF2-40B4-BE49-F238E27FC236}">
                <a16:creationId xmlns:a16="http://schemas.microsoft.com/office/drawing/2014/main" id="{94E3E6F9-93D0-4C5F-ABB7-EA79A6D09372}"/>
              </a:ext>
            </a:extLst>
          </p:cNvPr>
          <p:cNvSpPr/>
          <p:nvPr/>
        </p:nvSpPr>
        <p:spPr>
          <a:xfrm>
            <a:off x="65878" y="4226560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93;p64">
            <a:extLst>
              <a:ext uri="{FF2B5EF4-FFF2-40B4-BE49-F238E27FC236}">
                <a16:creationId xmlns:a16="http://schemas.microsoft.com/office/drawing/2014/main" id="{7608F2F3-52F4-4220-ABEF-E09DD6716110}"/>
              </a:ext>
            </a:extLst>
          </p:cNvPr>
          <p:cNvSpPr/>
          <p:nvPr/>
        </p:nvSpPr>
        <p:spPr>
          <a:xfrm>
            <a:off x="4973680" y="4273686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13</a:t>
            </a:r>
            <a:endParaRPr dirty="0"/>
          </a:p>
        </p:txBody>
      </p:sp>
      <p:cxnSp>
        <p:nvCxnSpPr>
          <p:cNvPr id="48" name="Google Shape;101;p64">
            <a:extLst>
              <a:ext uri="{FF2B5EF4-FFF2-40B4-BE49-F238E27FC236}">
                <a16:creationId xmlns:a16="http://schemas.microsoft.com/office/drawing/2014/main" id="{36772615-9098-41CD-876E-D74183D7454F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4906475" y="3227184"/>
            <a:ext cx="548986" cy="104650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" name="Google Shape;101;p64">
            <a:extLst>
              <a:ext uri="{FF2B5EF4-FFF2-40B4-BE49-F238E27FC236}">
                <a16:creationId xmlns:a16="http://schemas.microsoft.com/office/drawing/2014/main" id="{B669BAF0-C8B7-49FC-B94E-5918D7D59AD5}"/>
              </a:ext>
            </a:extLst>
          </p:cNvPr>
          <p:cNvCxnSpPr>
            <a:cxnSpLocks/>
          </p:cNvCxnSpPr>
          <p:nvPr/>
        </p:nvCxnSpPr>
        <p:spPr>
          <a:xfrm flipV="1">
            <a:off x="3483185" y="3262557"/>
            <a:ext cx="685835" cy="102592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93;p64">
            <a:extLst>
              <a:ext uri="{FF2B5EF4-FFF2-40B4-BE49-F238E27FC236}">
                <a16:creationId xmlns:a16="http://schemas.microsoft.com/office/drawing/2014/main" id="{A93DDFD4-0868-432C-AC05-04CAB707261A}"/>
              </a:ext>
            </a:extLst>
          </p:cNvPr>
          <p:cNvSpPr/>
          <p:nvPr/>
        </p:nvSpPr>
        <p:spPr>
          <a:xfrm>
            <a:off x="3021354" y="4247201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5" name="Google Shape;101;p64">
            <a:extLst>
              <a:ext uri="{FF2B5EF4-FFF2-40B4-BE49-F238E27FC236}">
                <a16:creationId xmlns:a16="http://schemas.microsoft.com/office/drawing/2014/main" id="{312D4EB1-9639-446C-BEC2-882F2A8AEC49}"/>
              </a:ext>
            </a:extLst>
          </p:cNvPr>
          <p:cNvCxnSpPr>
            <a:cxnSpLocks/>
          </p:cNvCxnSpPr>
          <p:nvPr/>
        </p:nvCxnSpPr>
        <p:spPr>
          <a:xfrm flipV="1">
            <a:off x="6068538" y="1873853"/>
            <a:ext cx="492587" cy="750831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93;p64">
            <a:extLst>
              <a:ext uri="{FF2B5EF4-FFF2-40B4-BE49-F238E27FC236}">
                <a16:creationId xmlns:a16="http://schemas.microsoft.com/office/drawing/2014/main" id="{3A9E125B-1D6D-467F-882A-6460FCE91E5A}"/>
              </a:ext>
            </a:extLst>
          </p:cNvPr>
          <p:cNvSpPr/>
          <p:nvPr/>
        </p:nvSpPr>
        <p:spPr>
          <a:xfrm>
            <a:off x="5631827" y="2584314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93;p64">
            <a:extLst>
              <a:ext uri="{FF2B5EF4-FFF2-40B4-BE49-F238E27FC236}">
                <a16:creationId xmlns:a16="http://schemas.microsoft.com/office/drawing/2014/main" id="{5D81550C-FF72-4790-935D-D0E2DEBC1759}"/>
              </a:ext>
            </a:extLst>
          </p:cNvPr>
          <p:cNvSpPr/>
          <p:nvPr/>
        </p:nvSpPr>
        <p:spPr>
          <a:xfrm>
            <a:off x="6314831" y="5078106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" name="Google Shape;101;p64">
            <a:extLst>
              <a:ext uri="{FF2B5EF4-FFF2-40B4-BE49-F238E27FC236}">
                <a16:creationId xmlns:a16="http://schemas.microsoft.com/office/drawing/2014/main" id="{575EE210-93E0-4343-A11B-50B405BE2FD9}"/>
              </a:ext>
            </a:extLst>
          </p:cNvPr>
          <p:cNvCxnSpPr>
            <a:cxnSpLocks/>
          </p:cNvCxnSpPr>
          <p:nvPr/>
        </p:nvCxnSpPr>
        <p:spPr>
          <a:xfrm flipV="1">
            <a:off x="6767193" y="4068048"/>
            <a:ext cx="685835" cy="102592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93;p64">
            <a:extLst>
              <a:ext uri="{FF2B5EF4-FFF2-40B4-BE49-F238E27FC236}">
                <a16:creationId xmlns:a16="http://schemas.microsoft.com/office/drawing/2014/main" id="{583CEFFA-61B1-4E96-80D9-8D8FCDF5FD3E}"/>
              </a:ext>
            </a:extLst>
          </p:cNvPr>
          <p:cNvSpPr/>
          <p:nvPr/>
        </p:nvSpPr>
        <p:spPr>
          <a:xfrm>
            <a:off x="8236433" y="5078106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0" name="Google Shape;101;p64">
            <a:extLst>
              <a:ext uri="{FF2B5EF4-FFF2-40B4-BE49-F238E27FC236}">
                <a16:creationId xmlns:a16="http://schemas.microsoft.com/office/drawing/2014/main" id="{5B6518B6-B3FB-4C60-84A3-29C42A13E39E}"/>
              </a:ext>
            </a:extLst>
          </p:cNvPr>
          <p:cNvCxnSpPr>
            <a:cxnSpLocks/>
            <a:stCxn id="59" idx="0"/>
            <a:endCxn id="93" idx="5"/>
          </p:cNvCxnSpPr>
          <p:nvPr/>
        </p:nvCxnSpPr>
        <p:spPr>
          <a:xfrm flipH="1" flipV="1">
            <a:off x="7932562" y="4039946"/>
            <a:ext cx="785652" cy="103816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101;p64">
            <a:extLst>
              <a:ext uri="{FF2B5EF4-FFF2-40B4-BE49-F238E27FC236}">
                <a16:creationId xmlns:a16="http://schemas.microsoft.com/office/drawing/2014/main" id="{062BEF22-ACB6-4EEB-9353-087568A5B7A2}"/>
              </a:ext>
            </a:extLst>
          </p:cNvPr>
          <p:cNvCxnSpPr>
            <a:cxnSpLocks/>
          </p:cNvCxnSpPr>
          <p:nvPr/>
        </p:nvCxnSpPr>
        <p:spPr>
          <a:xfrm flipH="1" flipV="1">
            <a:off x="9005110" y="2909920"/>
            <a:ext cx="900559" cy="8036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93;p64">
            <a:extLst>
              <a:ext uri="{FF2B5EF4-FFF2-40B4-BE49-F238E27FC236}">
                <a16:creationId xmlns:a16="http://schemas.microsoft.com/office/drawing/2014/main" id="{137F9B2B-9CAF-4087-B7CD-B03353F7D713}"/>
              </a:ext>
            </a:extLst>
          </p:cNvPr>
          <p:cNvSpPr/>
          <p:nvPr/>
        </p:nvSpPr>
        <p:spPr>
          <a:xfrm>
            <a:off x="9486891" y="3663859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A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TAKAI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Takai</dc:creator>
  <cp:lastModifiedBy>Raquel Meire Paternazi De Souza</cp:lastModifiedBy>
  <cp:revision>4</cp:revision>
  <dcterms:created xsi:type="dcterms:W3CDTF">2021-01-13T04:52:02Z</dcterms:created>
  <dcterms:modified xsi:type="dcterms:W3CDTF">2021-05-17T23:41:56Z</dcterms:modified>
</cp:coreProperties>
</file>