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lt41vmyx2FRMNYpx9GuwNKnj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>
            <a:spLocks noGrp="1"/>
          </p:cNvSpPr>
          <p:nvPr>
            <p:ph type="body" idx="1"/>
          </p:nvPr>
        </p:nvSpPr>
        <p:spPr>
          <a:xfrm>
            <a:off x="838200" y="759854"/>
            <a:ext cx="10515600" cy="541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4"/>
          <p:cNvSpPr/>
          <p:nvPr/>
        </p:nvSpPr>
        <p:spPr>
          <a:xfrm>
            <a:off x="5397338" y="830600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dirty="0"/>
          </a:p>
        </p:txBody>
      </p:sp>
      <p:grpSp>
        <p:nvGrpSpPr>
          <p:cNvPr id="87" name="Google Shape;87;p64"/>
          <p:cNvGrpSpPr/>
          <p:nvPr/>
        </p:nvGrpSpPr>
        <p:grpSpPr>
          <a:xfrm>
            <a:off x="2126406" y="2150965"/>
            <a:ext cx="6474804" cy="595164"/>
            <a:chOff x="4416881" y="4252904"/>
            <a:chExt cx="5352866" cy="595164"/>
          </a:xfrm>
        </p:grpSpPr>
        <p:sp>
          <p:nvSpPr>
            <p:cNvPr id="88" name="Google Shape;88;p64"/>
            <p:cNvSpPr/>
            <p:nvPr/>
          </p:nvSpPr>
          <p:spPr>
            <a:xfrm>
              <a:off x="4416881" y="4376120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17</a:t>
              </a:r>
              <a:endParaRPr dirty="0"/>
            </a:p>
          </p:txBody>
        </p:sp>
        <p:sp>
          <p:nvSpPr>
            <p:cNvPr id="89" name="Google Shape;89;p64"/>
            <p:cNvSpPr/>
            <p:nvPr/>
          </p:nvSpPr>
          <p:spPr>
            <a:xfrm>
              <a:off x="8806186" y="4252904"/>
              <a:ext cx="963561" cy="446385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78</a:t>
              </a:r>
              <a:endParaRPr dirty="0"/>
            </a:p>
          </p:txBody>
        </p:sp>
      </p:grpSp>
      <p:grpSp>
        <p:nvGrpSpPr>
          <p:cNvPr id="90" name="Google Shape;90;p64"/>
          <p:cNvGrpSpPr/>
          <p:nvPr/>
        </p:nvGrpSpPr>
        <p:grpSpPr>
          <a:xfrm>
            <a:off x="8786257" y="3190129"/>
            <a:ext cx="1894998" cy="1484377"/>
            <a:chOff x="7997156" y="4301614"/>
            <a:chExt cx="1894998" cy="1484377"/>
          </a:xfrm>
        </p:grpSpPr>
        <p:sp>
          <p:nvSpPr>
            <p:cNvPr id="93" name="Google Shape;93;p64"/>
            <p:cNvSpPr/>
            <p:nvPr/>
          </p:nvSpPr>
          <p:spPr>
            <a:xfrm>
              <a:off x="7997156" y="5314043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64"/>
            <p:cNvSpPr/>
            <p:nvPr/>
          </p:nvSpPr>
          <p:spPr>
            <a:xfrm>
              <a:off x="8991594" y="4301614"/>
              <a:ext cx="900560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88</a:t>
              </a:r>
              <a:endParaRPr dirty="0"/>
            </a:p>
          </p:txBody>
        </p:sp>
      </p:grpSp>
      <p:cxnSp>
        <p:nvCxnSpPr>
          <p:cNvPr id="101" name="Google Shape;101;p64"/>
          <p:cNvCxnSpPr>
            <a:cxnSpLocks/>
            <a:stCxn id="86" idx="3"/>
            <a:endCxn id="88" idx="7"/>
          </p:cNvCxnSpPr>
          <p:nvPr/>
        </p:nvCxnSpPr>
        <p:spPr>
          <a:xfrm flipH="1">
            <a:off x="3121239" y="1233392"/>
            <a:ext cx="2417215" cy="110990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64"/>
          <p:cNvCxnSpPr>
            <a:cxnSpLocks/>
            <a:stCxn id="86" idx="5"/>
          </p:cNvCxnSpPr>
          <p:nvPr/>
        </p:nvCxnSpPr>
        <p:spPr>
          <a:xfrm>
            <a:off x="6219822" y="1233392"/>
            <a:ext cx="1501756" cy="91757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64"/>
          <p:cNvCxnSpPr>
            <a:cxnSpLocks/>
            <a:stCxn id="89" idx="5"/>
            <a:endCxn id="94" idx="0"/>
          </p:cNvCxnSpPr>
          <p:nvPr/>
        </p:nvCxnSpPr>
        <p:spPr>
          <a:xfrm>
            <a:off x="8430524" y="2531978"/>
            <a:ext cx="1800451" cy="65815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64"/>
          <p:cNvCxnSpPr>
            <a:cxnSpLocks/>
            <a:stCxn id="93" idx="0"/>
            <a:endCxn id="94" idx="3"/>
          </p:cNvCxnSpPr>
          <p:nvPr/>
        </p:nvCxnSpPr>
        <p:spPr>
          <a:xfrm flipV="1">
            <a:off x="9268038" y="3592962"/>
            <a:ext cx="644541" cy="6095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5" name="Google Shape;90;p64">
            <a:extLst>
              <a:ext uri="{FF2B5EF4-FFF2-40B4-BE49-F238E27FC236}">
                <a16:creationId xmlns:a16="http://schemas.microsoft.com/office/drawing/2014/main" id="{3E80D7E2-968B-495B-905E-B71A93F1DF2C}"/>
              </a:ext>
            </a:extLst>
          </p:cNvPr>
          <p:cNvGrpSpPr/>
          <p:nvPr/>
        </p:nvGrpSpPr>
        <p:grpSpPr>
          <a:xfrm>
            <a:off x="288929" y="3460370"/>
            <a:ext cx="4284555" cy="501461"/>
            <a:chOff x="6536261" y="4272101"/>
            <a:chExt cx="2937721" cy="501461"/>
          </a:xfrm>
        </p:grpSpPr>
        <p:sp>
          <p:nvSpPr>
            <p:cNvPr id="26" name="Google Shape;93;p64">
              <a:extLst>
                <a:ext uri="{FF2B5EF4-FFF2-40B4-BE49-F238E27FC236}">
                  <a16:creationId xmlns:a16="http://schemas.microsoft.com/office/drawing/2014/main" id="{1BD36D03-5E5A-4336-A779-C17CE4AC9F1F}"/>
                </a:ext>
              </a:extLst>
            </p:cNvPr>
            <p:cNvSpPr/>
            <p:nvPr/>
          </p:nvSpPr>
          <p:spPr>
            <a:xfrm>
              <a:off x="6536261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94;p64">
              <a:extLst>
                <a:ext uri="{FF2B5EF4-FFF2-40B4-BE49-F238E27FC236}">
                  <a16:creationId xmlns:a16="http://schemas.microsoft.com/office/drawing/2014/main" id="{2F9D5812-1C47-4A6F-8199-6D2A9F81DC2D}"/>
                </a:ext>
              </a:extLst>
            </p:cNvPr>
            <p:cNvSpPr/>
            <p:nvPr/>
          </p:nvSpPr>
          <p:spPr>
            <a:xfrm>
              <a:off x="8573422" y="4272101"/>
              <a:ext cx="900560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32</a:t>
              </a:r>
              <a:endParaRPr dirty="0"/>
            </a:p>
          </p:txBody>
        </p:sp>
      </p:grpSp>
      <p:cxnSp>
        <p:nvCxnSpPr>
          <p:cNvPr id="29" name="Google Shape;101;p64">
            <a:extLst>
              <a:ext uri="{FF2B5EF4-FFF2-40B4-BE49-F238E27FC236}">
                <a16:creationId xmlns:a16="http://schemas.microsoft.com/office/drawing/2014/main" id="{B4178E81-81F3-48F8-BAF3-4B6A9934FA61}"/>
              </a:ext>
            </a:extLst>
          </p:cNvPr>
          <p:cNvCxnSpPr>
            <a:cxnSpLocks/>
          </p:cNvCxnSpPr>
          <p:nvPr/>
        </p:nvCxnSpPr>
        <p:spPr>
          <a:xfrm flipH="1">
            <a:off x="1407130" y="2606250"/>
            <a:ext cx="789508" cy="95388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101;p64">
            <a:extLst>
              <a:ext uri="{FF2B5EF4-FFF2-40B4-BE49-F238E27FC236}">
                <a16:creationId xmlns:a16="http://schemas.microsoft.com/office/drawing/2014/main" id="{3355BB3C-47AF-4435-8954-5FD1E8EEC7CE}"/>
              </a:ext>
            </a:extLst>
          </p:cNvPr>
          <p:cNvCxnSpPr>
            <a:cxnSpLocks/>
            <a:endCxn id="88" idx="5"/>
          </p:cNvCxnSpPr>
          <p:nvPr/>
        </p:nvCxnSpPr>
        <p:spPr>
          <a:xfrm flipH="1" flipV="1">
            <a:off x="3121239" y="2677014"/>
            <a:ext cx="816779" cy="81959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93;p64">
            <a:extLst>
              <a:ext uri="{FF2B5EF4-FFF2-40B4-BE49-F238E27FC236}">
                <a16:creationId xmlns:a16="http://schemas.microsoft.com/office/drawing/2014/main" id="{7608F2F3-52F4-4220-ABEF-E09DD6716110}"/>
              </a:ext>
            </a:extLst>
          </p:cNvPr>
          <p:cNvSpPr/>
          <p:nvPr/>
        </p:nvSpPr>
        <p:spPr>
          <a:xfrm>
            <a:off x="4399153" y="4852238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" name="Google Shape;101;p64">
            <a:extLst>
              <a:ext uri="{FF2B5EF4-FFF2-40B4-BE49-F238E27FC236}">
                <a16:creationId xmlns:a16="http://schemas.microsoft.com/office/drawing/2014/main" id="{36772615-9098-41CD-876E-D74183D7454F}"/>
              </a:ext>
            </a:extLst>
          </p:cNvPr>
          <p:cNvCxnSpPr>
            <a:cxnSpLocks/>
          </p:cNvCxnSpPr>
          <p:nvPr/>
        </p:nvCxnSpPr>
        <p:spPr>
          <a:xfrm flipH="1" flipV="1">
            <a:off x="4127301" y="3895383"/>
            <a:ext cx="548986" cy="104650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101;p64">
            <a:extLst>
              <a:ext uri="{FF2B5EF4-FFF2-40B4-BE49-F238E27FC236}">
                <a16:creationId xmlns:a16="http://schemas.microsoft.com/office/drawing/2014/main" id="{B669BAF0-C8B7-49FC-B94E-5918D7D59AD5}"/>
              </a:ext>
            </a:extLst>
          </p:cNvPr>
          <p:cNvCxnSpPr>
            <a:cxnSpLocks/>
          </p:cNvCxnSpPr>
          <p:nvPr/>
        </p:nvCxnSpPr>
        <p:spPr>
          <a:xfrm flipV="1">
            <a:off x="2667865" y="3742329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93;p64">
            <a:extLst>
              <a:ext uri="{FF2B5EF4-FFF2-40B4-BE49-F238E27FC236}">
                <a16:creationId xmlns:a16="http://schemas.microsoft.com/office/drawing/2014/main" id="{A93DDFD4-0868-432C-AC05-04CAB707261A}"/>
              </a:ext>
            </a:extLst>
          </p:cNvPr>
          <p:cNvSpPr/>
          <p:nvPr/>
        </p:nvSpPr>
        <p:spPr>
          <a:xfrm>
            <a:off x="2190121" y="4705911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5" name="Google Shape;101;p64">
            <a:extLst>
              <a:ext uri="{FF2B5EF4-FFF2-40B4-BE49-F238E27FC236}">
                <a16:creationId xmlns:a16="http://schemas.microsoft.com/office/drawing/2014/main" id="{312D4EB1-9639-446C-BEC2-882F2A8AEC49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877197" y="2531979"/>
            <a:ext cx="589498" cy="55621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93;p64">
            <a:extLst>
              <a:ext uri="{FF2B5EF4-FFF2-40B4-BE49-F238E27FC236}">
                <a16:creationId xmlns:a16="http://schemas.microsoft.com/office/drawing/2014/main" id="{3A9E125B-1D6D-467F-882A-6460FCE91E5A}"/>
              </a:ext>
            </a:extLst>
          </p:cNvPr>
          <p:cNvSpPr/>
          <p:nvPr/>
        </p:nvSpPr>
        <p:spPr>
          <a:xfrm>
            <a:off x="6395416" y="3088191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50</a:t>
            </a:r>
            <a:endParaRPr dirty="0"/>
          </a:p>
        </p:txBody>
      </p:sp>
      <p:sp>
        <p:nvSpPr>
          <p:cNvPr id="57" name="Google Shape;93;p64">
            <a:extLst>
              <a:ext uri="{FF2B5EF4-FFF2-40B4-BE49-F238E27FC236}">
                <a16:creationId xmlns:a16="http://schemas.microsoft.com/office/drawing/2014/main" id="{5D81550C-FF72-4790-935D-D0E2DEBC1759}"/>
              </a:ext>
            </a:extLst>
          </p:cNvPr>
          <p:cNvSpPr/>
          <p:nvPr/>
        </p:nvSpPr>
        <p:spPr>
          <a:xfrm>
            <a:off x="7466963" y="4577488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52</a:t>
            </a:r>
            <a:endParaRPr dirty="0"/>
          </a:p>
        </p:txBody>
      </p:sp>
      <p:cxnSp>
        <p:nvCxnSpPr>
          <p:cNvPr id="58" name="Google Shape;101;p64">
            <a:extLst>
              <a:ext uri="{FF2B5EF4-FFF2-40B4-BE49-F238E27FC236}">
                <a16:creationId xmlns:a16="http://schemas.microsoft.com/office/drawing/2014/main" id="{575EE210-93E0-4343-A11B-50B405BE2FD9}"/>
              </a:ext>
            </a:extLst>
          </p:cNvPr>
          <p:cNvCxnSpPr>
            <a:cxnSpLocks/>
            <a:stCxn id="57" idx="0"/>
            <a:endCxn id="56" idx="5"/>
          </p:cNvCxnSpPr>
          <p:nvPr/>
        </p:nvCxnSpPr>
        <p:spPr>
          <a:xfrm flipH="1" flipV="1">
            <a:off x="7217867" y="3491024"/>
            <a:ext cx="730877" cy="108646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101;p64">
            <a:extLst>
              <a:ext uri="{FF2B5EF4-FFF2-40B4-BE49-F238E27FC236}">
                <a16:creationId xmlns:a16="http://schemas.microsoft.com/office/drawing/2014/main" id="{062BEF22-ACB6-4EEB-9353-087568A5B7A2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10465966" y="3592965"/>
            <a:ext cx="533390" cy="71656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93;p64">
            <a:extLst>
              <a:ext uri="{FF2B5EF4-FFF2-40B4-BE49-F238E27FC236}">
                <a16:creationId xmlns:a16="http://schemas.microsoft.com/office/drawing/2014/main" id="{137F9B2B-9CAF-4087-B7CD-B03353F7D713}"/>
              </a:ext>
            </a:extLst>
          </p:cNvPr>
          <p:cNvSpPr/>
          <p:nvPr/>
        </p:nvSpPr>
        <p:spPr>
          <a:xfrm>
            <a:off x="10517575" y="4309527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" name="Google Shape;101;p64">
            <a:extLst>
              <a:ext uri="{FF2B5EF4-FFF2-40B4-BE49-F238E27FC236}">
                <a16:creationId xmlns:a16="http://schemas.microsoft.com/office/drawing/2014/main" id="{CF9FEFB3-231F-4143-B57A-30D9E3A2A558}"/>
              </a:ext>
            </a:extLst>
          </p:cNvPr>
          <p:cNvCxnSpPr>
            <a:cxnSpLocks/>
            <a:stCxn id="51" idx="0"/>
            <a:endCxn id="56" idx="3"/>
          </p:cNvCxnSpPr>
          <p:nvPr/>
        </p:nvCxnSpPr>
        <p:spPr>
          <a:xfrm flipV="1">
            <a:off x="6285565" y="3491024"/>
            <a:ext cx="250961" cy="104125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93;p64">
            <a:extLst>
              <a:ext uri="{FF2B5EF4-FFF2-40B4-BE49-F238E27FC236}">
                <a16:creationId xmlns:a16="http://schemas.microsoft.com/office/drawing/2014/main" id="{02DA306C-B8D9-4AFF-A17F-B4798055A2C3}"/>
              </a:ext>
            </a:extLst>
          </p:cNvPr>
          <p:cNvSpPr/>
          <p:nvPr/>
        </p:nvSpPr>
        <p:spPr>
          <a:xfrm>
            <a:off x="5803784" y="4532277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48</a:t>
            </a:r>
            <a:endParaRPr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1F61FC-0B01-4C49-8377-D43356DA4108}"/>
              </a:ext>
            </a:extLst>
          </p:cNvPr>
          <p:cNvSpPr txBox="1"/>
          <p:nvPr/>
        </p:nvSpPr>
        <p:spPr>
          <a:xfrm>
            <a:off x="5803784" y="449586"/>
            <a:ext cx="68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D8CAC92-8FBE-496A-ACE0-C66ECFAFBB11}"/>
              </a:ext>
            </a:extLst>
          </p:cNvPr>
          <p:cNvSpPr txBox="1"/>
          <p:nvPr/>
        </p:nvSpPr>
        <p:spPr>
          <a:xfrm>
            <a:off x="7863673" y="1846516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9970224-0D16-4E26-93E2-870A4E7FECC8}"/>
              </a:ext>
            </a:extLst>
          </p:cNvPr>
          <p:cNvSpPr txBox="1"/>
          <p:nvPr/>
        </p:nvSpPr>
        <p:spPr>
          <a:xfrm>
            <a:off x="10628725" y="2810085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934DDE3-DC07-48EB-8B94-EAE6146910C8}"/>
              </a:ext>
            </a:extLst>
          </p:cNvPr>
          <p:cNvSpPr txBox="1"/>
          <p:nvPr/>
        </p:nvSpPr>
        <p:spPr>
          <a:xfrm>
            <a:off x="7940484" y="4155639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F94C7D-F8B4-4392-BDA2-1381731B470A}"/>
              </a:ext>
            </a:extLst>
          </p:cNvPr>
          <p:cNvSpPr txBox="1"/>
          <p:nvPr/>
        </p:nvSpPr>
        <p:spPr>
          <a:xfrm>
            <a:off x="6605095" y="2802244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3B8A96F-213C-41F0-A2BE-7F323451B627}"/>
              </a:ext>
            </a:extLst>
          </p:cNvPr>
          <p:cNvSpPr txBox="1"/>
          <p:nvPr/>
        </p:nvSpPr>
        <p:spPr>
          <a:xfrm>
            <a:off x="5937734" y="4199443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67922EA-A334-48FC-860C-35D7FDCF855B}"/>
              </a:ext>
            </a:extLst>
          </p:cNvPr>
          <p:cNvSpPr txBox="1"/>
          <p:nvPr/>
        </p:nvSpPr>
        <p:spPr>
          <a:xfrm>
            <a:off x="3859488" y="3019667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9068FFE-50B1-4E40-8D5E-E20A91A41F97}"/>
              </a:ext>
            </a:extLst>
          </p:cNvPr>
          <p:cNvSpPr txBox="1"/>
          <p:nvPr/>
        </p:nvSpPr>
        <p:spPr>
          <a:xfrm>
            <a:off x="2483341" y="1858228"/>
            <a:ext cx="113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A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TAKAI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Raquel Meire Paternazi De Souza</cp:lastModifiedBy>
  <cp:revision>9</cp:revision>
  <dcterms:created xsi:type="dcterms:W3CDTF">2021-01-13T04:52:02Z</dcterms:created>
  <dcterms:modified xsi:type="dcterms:W3CDTF">2021-05-18T01:32:18Z</dcterms:modified>
</cp:coreProperties>
</file>