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9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D2DDF-FD96-4291-BFE6-25BE3AE5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888B02-9CC5-4B2A-9DB0-42CB8AAA9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C1658-07BE-493B-95EA-13D23EA8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D428C-E03C-4D1E-94FE-02CBB9AB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4EEDEB-65B0-4782-BA5C-D9484B33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02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F55C3-0962-4F8B-A4AF-3541CDFF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165C7B-9E7B-4F2D-B1BE-8320DD056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8E3E9-D9C8-49AA-A418-AFC01B4C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523A9-AC52-4D17-880E-F306A797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C2A5FB-6AD6-4C4D-9E51-8A198324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71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49CDA1-0CC2-4DC6-B26B-102E92062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B978B7-2B63-4B34-A7C5-EE8967E5E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08A4D4-E785-4C0B-96FC-E0950DD9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4628E-5682-4DB7-A884-03763E86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E883C-1FD9-401C-879E-2642D99A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83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4EDAB-7DC3-480A-AA75-7C49BB72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82101-AB44-47BE-9548-75AD94A83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1B4AD0-A293-4611-88A3-4F2A3481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596-A775-4835-AAF7-37581D63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608B7-06BD-4874-B0C4-FAE97C55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4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7F1A9-B78D-45F6-95C8-DB21122C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7CAD02-6ECA-4A6B-9015-3943ECE07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90FD6-F141-4E58-9D50-09B1D952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BCB9E-FB2B-4618-A865-18378E26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8D73B7-A3C3-4EDC-8D81-01DEAF30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324C3-15D3-44BD-AC24-8CCE01FB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0BFDE-EBD1-4B9A-A238-6186C77EA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4DDA8-72E9-4520-A027-EC01E553E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21182E-3D6E-45B3-A003-69E38779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441841-61D7-41D7-A737-BE8DB914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B275F1-FF51-4A29-93A8-349335FA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1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283AE-941E-4283-92B3-7D09E6BB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80B4E5-C0B3-4A9D-A1CA-4B5A5ED29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85A6EA-A59A-4816-AAD0-FD2D13626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38811D-5608-48C3-B4B2-98EA59E76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A5D180-8FD0-4B3D-B52A-F8F642E03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A945A9-9D17-4E11-949A-ADD56327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68986A-D64D-4563-92A0-08AEA1F5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86F42A-760F-4D1E-BF74-93AEBEDD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9E406-A961-4005-845E-901B180B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DC5A7F-73EC-4B83-80B1-893CF2DE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74CD7B-CB4C-4E6C-9B82-8082D8E2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FE6D3A-29E5-4CE2-A0F3-4800067F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03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EDF293-10FF-4911-B2F5-D92134CF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0A67D7-7FE6-4370-A361-F1994DCB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9E49F7-E920-4980-BA04-5466493B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36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0379E-E694-4688-B7ED-1D887578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8A038-0EBA-494A-97B6-79AA007DD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C86CBC-22CB-4EFF-B8F8-B34E597E2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A22EEA-3662-4B12-8ABC-A63F1C4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99B3B-2053-418E-B8E0-DB2AC42A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BE910-4A98-49C2-8A95-0C9AA036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50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D0538-5714-4F22-94B0-76E13FC6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1DE681-B99C-44AB-84D1-027D97B8A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137676-3D2B-457C-9E38-8A35338CD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25852D-EE68-4E5C-956D-55AEC4CC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1931C8-087B-4E18-B456-36F7EAC8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87CF00-510C-4703-8E28-8E7075BA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86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5671A6-C886-4D48-87C0-E10B26C8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C73FB-8269-499B-8F8C-5E399CC7F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1F210D-B04B-42B0-9076-6D9383A63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FA306-6A51-430E-8757-A8584790A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E0477-91E8-4109-87A3-1796666CB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1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A89C1-1212-4635-B806-D2081C08C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자연어처리 연구 주간활동내역</a:t>
            </a:r>
          </a:p>
        </p:txBody>
      </p:sp>
    </p:spTree>
    <p:extLst>
      <p:ext uri="{BB962C8B-B14F-4D97-AF65-F5344CB8AC3E}">
        <p14:creationId xmlns:p14="http://schemas.microsoft.com/office/powerpoint/2010/main" val="127087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4731D-AFE3-454B-932A-63F55300A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365760"/>
            <a:ext cx="10805160" cy="5811203"/>
          </a:xfrm>
        </p:spPr>
        <p:txBody>
          <a:bodyPr/>
          <a:lstStyle/>
          <a:p>
            <a:r>
              <a:rPr lang="ko-KR" altLang="en-US" dirty="0"/>
              <a:t>첫 주 세미나 진행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크롤링한 블로그 데이터를 분류하기 위한 </a:t>
            </a:r>
            <a:r>
              <a:rPr lang="ko-KR" altLang="en-US" dirty="0" err="1"/>
              <a:t>태깅</a:t>
            </a:r>
            <a:r>
              <a:rPr lang="ko-KR" altLang="en-US" dirty="0"/>
              <a:t> 종류 결정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유아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청소년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청년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중장년층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노년층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가족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친구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연인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홀로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</a:t>
            </a:r>
            <a:r>
              <a:rPr lang="ko-KR" altLang="en-US" dirty="0"/>
              <a:t> 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ko-KR" altLang="en-US" dirty="0"/>
              <a:t>데이터 학습을 위한 알고리즘 학습 할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-BILSTM </a:t>
            </a:r>
            <a:r>
              <a:rPr lang="ko-KR" altLang="en-US" dirty="0"/>
              <a:t>알고리즘 학습 후 설명 지시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교수님이 </a:t>
            </a:r>
            <a:r>
              <a:rPr lang="ko-KR" altLang="en-US" dirty="0" err="1"/>
              <a:t>올려주신</a:t>
            </a:r>
            <a:r>
              <a:rPr lang="ko-KR" altLang="en-US" dirty="0"/>
              <a:t> 데이터를 기준으로 각 </a:t>
            </a:r>
            <a:r>
              <a:rPr lang="ko-KR" altLang="en-US" dirty="0" err="1"/>
              <a:t>인원당</a:t>
            </a:r>
            <a:r>
              <a:rPr lang="ko-KR" altLang="en-US" dirty="0"/>
              <a:t> </a:t>
            </a:r>
            <a:r>
              <a:rPr lang="en-US" altLang="ko-KR" dirty="0"/>
              <a:t>1000</a:t>
            </a:r>
            <a:r>
              <a:rPr lang="ko-KR" altLang="en-US" dirty="0"/>
              <a:t>개씩 </a:t>
            </a:r>
            <a:r>
              <a:rPr lang="ko-KR" altLang="en-US" dirty="0" err="1"/>
              <a:t>태깅을</a:t>
            </a:r>
            <a:r>
              <a:rPr lang="ko-KR" altLang="en-US" dirty="0"/>
              <a:t> 진행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492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54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자연어처리 연구 주간활동내역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자연어처리 연구 주간활동내역</dc:title>
  <dc:creator>박석찬</dc:creator>
  <cp:lastModifiedBy>박석찬</cp:lastModifiedBy>
  <cp:revision>1</cp:revision>
  <dcterms:created xsi:type="dcterms:W3CDTF">2022-02-20T06:39:10Z</dcterms:created>
  <dcterms:modified xsi:type="dcterms:W3CDTF">2022-02-20T06:47:43Z</dcterms:modified>
</cp:coreProperties>
</file>