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67" r:id="rId5"/>
    <p:sldId id="258" r:id="rId6"/>
    <p:sldId id="261" r:id="rId7"/>
    <p:sldId id="259" r:id="rId8"/>
    <p:sldId id="260" r:id="rId9"/>
    <p:sldId id="262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9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5313A-9A2E-4F44-A921-D5AA81A71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9ACB3-7E91-4288-A242-351659BCB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987E5-FC36-415F-8A98-9559502F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EB0E0-1C2B-4BD8-9BC4-F7513474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3BD1FC-B44A-4832-A173-434C8E07F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786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33FD0-5228-4CAD-94AA-AD465A99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E2276C-1FD6-49BE-A178-53CFB94A3A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DC3D6F-2713-40DC-9D51-22F9A73B9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68B4E-D4B6-4810-B34A-2418C2525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D038DC-4590-4AB4-964F-A627ADB4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15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6410258-861C-4030-9A2B-87BF5E9E79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AB8656-6119-47ED-8E06-7E51B6B83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1F86E-CD5D-41CF-8059-0C87E25D0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2DBA55-DC16-40BB-ABCC-93CDFA16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12604A-FC87-47FB-B364-A3E9C861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18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40B05-0D21-437B-9FAF-8123E6434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4DB0D-BADF-426D-BE6F-2639AEE19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569FCF-4AE1-4184-A875-1F134419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FCDEAF-C8D5-4B65-83E7-021FA712D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1AA86-F255-475A-A192-2C8A9128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44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4E8A1-0C4D-47F4-B1EB-665E71F1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4036BF-3B08-43B7-BA17-EBC8FACB3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E2BBF-C274-432C-B002-D4739863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61F74C-5F6D-4886-9BEE-A199DBD99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AA3190-DB19-4497-B6EF-0B6A791E7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6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1C2587-939E-420E-AED1-44AC9FC79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B425B3-4006-4166-A8AC-ED7F175E8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124AE1-6C6B-4E80-9F14-B64C7CED4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C04BBD-272C-4B18-9644-BFE887B9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AE09B5C-6DDA-4CA7-B0F2-2E303E31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4C7746-CDB9-45B4-85F2-6A8AE2FE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653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D0004-DF56-4568-AF46-5322EA746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0C7ED8-7CE2-4BD7-9D5A-6F34D034B6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EE1D79-D52D-422B-8212-4F7A3AEEC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69828D5-0915-4EB8-B304-5FABB0B55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2F723D-8E0D-4C94-BDBC-E66C9E66D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640A0C-E5A7-4DFE-9F44-0A6186540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6DE95A-6D1E-4D29-9D02-C430D624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42E435-AD11-4DB9-BCEA-290AE269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557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D0DA9A-9248-4A0C-985E-82D103C83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8CF914-33AD-45FF-83B0-55EC7727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B77DBA-6A48-4646-807F-21F7BBCE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BE9DE8D-49FB-4CD9-939D-07171CE10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031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A0B1272-9F99-4011-BBE0-564335069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5A5BE9-7D9B-45BC-85A7-47096B1D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F5473A-D1E3-4B16-8C73-ECDB8D053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860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12B6A-F12F-4347-8D54-451CF9A7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B42CFC-24A4-4F63-B0FC-615C03E9B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295912-C1A2-43DE-97E9-2470B9E9F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5BAE37-1106-41D6-BAE8-142F463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0D62D-7BCD-44B5-B942-C59E2DE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A64033-9853-455B-BCDE-5640B13AB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474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425A0-A8BC-4B83-9665-AF56C8916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ABAF02-84E5-42E5-AD1C-EC2EB3EBC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92A14C-1BCE-41E8-9FC8-6395AFFF2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FDBA69-AC02-493A-9B04-77CB6B524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C0D00B-2495-4542-95EF-C95E3B4A4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70E333-207F-4B7C-B799-5EBC451D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71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9766D61-7B08-4D4D-B365-BB13EE49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824F70-FBCE-4D7E-AC6C-CE4D617B0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ECAF3-4037-4AFE-8864-309172621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3B2EE-37A4-42BF-8C2C-7639EDC70DF4}" type="datetimeFigureOut">
              <a:rPr lang="ko-KR" altLang="en-US" smtClean="0"/>
              <a:t>2022-02-20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B6AA0B-A943-4F04-84C6-EED35C8C19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942631-42BD-45E2-9CEF-866D881CD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521D-3057-41CB-85E5-67775765FF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94748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4A89C1-1212-4635-B806-D2081C08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자연어처리 연구 주간활동내역</a:t>
            </a:r>
          </a:p>
        </p:txBody>
      </p:sp>
    </p:spTree>
    <p:extLst>
      <p:ext uri="{BB962C8B-B14F-4D97-AF65-F5344CB8AC3E}">
        <p14:creationId xmlns:p14="http://schemas.microsoft.com/office/powerpoint/2010/main" val="1270878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104BC4B-1BCC-453E-994B-334D441F4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47" y="1099094"/>
            <a:ext cx="10640705" cy="4659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926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590DC2-69C8-4A84-BEF2-ED258C57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데이터에 대한 이해와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8D865F-5844-4F81-A6CA-5444077AE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8) </a:t>
            </a:r>
            <a:r>
              <a:rPr lang="en-US" altLang="ko-KR" dirty="0" err="1">
                <a:hlinkClick r:id="rId2"/>
              </a:rPr>
              <a:t>BiLSTM</a:t>
            </a:r>
            <a:r>
              <a:rPr lang="ko-KR" altLang="en-US" dirty="0">
                <a:hlinkClick r:id="rId2"/>
              </a:rPr>
              <a:t>으로 한국어 스팀 리뷰 감성 분류하기 </a:t>
            </a:r>
            <a:r>
              <a:rPr lang="en-US" altLang="ko-KR" dirty="0">
                <a:hlinkClick r:id="rId2"/>
              </a:rPr>
              <a:t>- </a:t>
            </a:r>
            <a:r>
              <a:rPr lang="ko-KR" altLang="en-US" dirty="0">
                <a:hlinkClick r:id="rId2"/>
              </a:rPr>
              <a:t>딥 러닝을 이용한 자연어 처리 입문 </a:t>
            </a:r>
            <a:r>
              <a:rPr lang="en-US" altLang="ko-KR" dirty="0">
                <a:hlinkClick r:id="rId2"/>
              </a:rPr>
              <a:t>(wikidocs.net)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5328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CFB872-C897-44A7-8C07-8E285BF3E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423512"/>
            <a:ext cx="10805160" cy="5753451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89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C7829B-1DCD-4F19-A34C-B74B3EA43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766" y="2235200"/>
            <a:ext cx="10998467" cy="2387600"/>
          </a:xfrm>
        </p:spPr>
        <p:txBody>
          <a:bodyPr>
            <a:normAutofit/>
          </a:bodyPr>
          <a:lstStyle/>
          <a:p>
            <a:r>
              <a:rPr lang="en-US" altLang="ko-KR" sz="4400" b="1" i="0" dirty="0" err="1">
                <a:effectLst/>
                <a:latin typeface="Apple SD Gothic Neo"/>
              </a:rPr>
              <a:t>BiLSTM</a:t>
            </a:r>
            <a:r>
              <a:rPr lang="ko-KR" altLang="en-US" sz="4400" b="1" i="0" dirty="0">
                <a:effectLst/>
                <a:latin typeface="Apple SD Gothic Neo"/>
              </a:rPr>
              <a:t>으로 한국어 스팀 리뷰 감성 분류하기</a:t>
            </a:r>
            <a:br>
              <a:rPr lang="ko-KR" altLang="en-US" b="1" i="0" dirty="0">
                <a:solidFill>
                  <a:srgbClr val="FFFFFF"/>
                </a:solidFill>
                <a:effectLst/>
                <a:latin typeface="Apple SD Gothic Neo"/>
              </a:rPr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889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46B39-6DA3-4F74-A42B-274609D7D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 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B51B8-374A-46CA-9CA5-86992D913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RNN(</a:t>
            </a:r>
            <a:r>
              <a:rPr lang="ko-KR" altLang="en-US" dirty="0"/>
              <a:t>순환 신경망</a:t>
            </a:r>
            <a:r>
              <a:rPr lang="en-US" altLang="ko-KR" dirty="0"/>
              <a:t>)</a:t>
            </a:r>
            <a:r>
              <a:rPr lang="ko-KR" altLang="en-US" dirty="0"/>
              <a:t>의 일종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RNN</a:t>
            </a:r>
            <a:r>
              <a:rPr lang="ko-KR" altLang="en-US" dirty="0"/>
              <a:t> 는 관련 정보와 정보를 사용하는 지점 사이의 거리가 멀 때</a:t>
            </a:r>
            <a:r>
              <a:rPr lang="en-US" altLang="ko-KR" dirty="0"/>
              <a:t>, </a:t>
            </a:r>
            <a:r>
              <a:rPr lang="ko-KR" altLang="en-US" dirty="0"/>
              <a:t>역 전파 시 </a:t>
            </a:r>
            <a:r>
              <a:rPr lang="ko-KR" altLang="en-US" dirty="0" err="1"/>
              <a:t>그래디언트</a:t>
            </a:r>
            <a:r>
              <a:rPr lang="en-US" altLang="ko-KR" dirty="0"/>
              <a:t>(</a:t>
            </a:r>
            <a:r>
              <a:rPr lang="ko-KR" altLang="en-US" dirty="0"/>
              <a:t>경사도</a:t>
            </a:r>
            <a:r>
              <a:rPr lang="en-US" altLang="ko-KR" dirty="0"/>
              <a:t>) </a:t>
            </a:r>
            <a:r>
              <a:rPr lang="ko-KR" altLang="en-US" dirty="0"/>
              <a:t>가 줄어 학습 능력이 크게 저하되는데</a:t>
            </a:r>
            <a:r>
              <a:rPr lang="en-US" altLang="ko-KR" dirty="0"/>
              <a:t>, </a:t>
            </a:r>
            <a:r>
              <a:rPr lang="ko-KR" altLang="en-US" dirty="0"/>
              <a:t>이를 극복하기 위해 고안 된 방법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6916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9FBAC-AB7B-4513-A705-0DAB8340F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87" y="545465"/>
            <a:ext cx="11453261" cy="5922712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70000"/>
              </a:lnSpc>
            </a:pPr>
            <a:r>
              <a:rPr lang="ko-KR" altLang="en-US" dirty="0"/>
              <a:t>추가설명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양방향 </a:t>
            </a:r>
            <a:r>
              <a:rPr lang="en-US" altLang="ko-KR" dirty="0"/>
              <a:t>LSTM - LSTM</a:t>
            </a:r>
            <a:r>
              <a:rPr lang="ko-KR" altLang="en-US" dirty="0"/>
              <a:t>이란 </a:t>
            </a:r>
            <a:r>
              <a:rPr lang="en-US" altLang="ko-KR" dirty="0"/>
              <a:t>RNN(</a:t>
            </a:r>
            <a:r>
              <a:rPr lang="ko-KR" altLang="en-US" dirty="0"/>
              <a:t>순환 신경망</a:t>
            </a:r>
            <a:r>
              <a:rPr lang="en-US" altLang="ko-KR" dirty="0"/>
              <a:t>)</a:t>
            </a:r>
            <a:r>
              <a:rPr lang="ko-KR" altLang="en-US" dirty="0"/>
              <a:t>의 일종으로</a:t>
            </a:r>
            <a:endParaRPr lang="en-US" altLang="ko-KR" dirty="0"/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관련 정보와 정보를 사용하는 지점 사이의 거리가 멀 때 역 </a:t>
            </a:r>
            <a:r>
              <a:rPr lang="ko-KR" altLang="en-US" dirty="0" err="1"/>
              <a:t>전파시</a:t>
            </a:r>
            <a:r>
              <a:rPr lang="ko-KR" altLang="en-US" dirty="0"/>
              <a:t> </a:t>
            </a:r>
            <a:r>
              <a:rPr lang="ko-KR" altLang="en-US" dirty="0" err="1"/>
              <a:t>그래디언트가</a:t>
            </a:r>
            <a:r>
              <a:rPr lang="ko-KR" altLang="en-US" dirty="0"/>
              <a:t> 줄어 학습능력이 크게 저하되는데</a:t>
            </a:r>
            <a:r>
              <a:rPr lang="en-US" altLang="ko-KR" dirty="0"/>
              <a:t>, </a:t>
            </a:r>
            <a:r>
              <a:rPr lang="ko-KR" altLang="en-US" dirty="0"/>
              <a:t>이를 극복하기 위해 고안 되었습니다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/>
              <a:t>1</a:t>
            </a:r>
            <a:r>
              <a:rPr lang="ko-KR" altLang="en-US" dirty="0"/>
              <a:t>번부터 데이터를 입력한다고 하면</a:t>
            </a:r>
            <a:r>
              <a:rPr lang="en-US" altLang="ko-KR" dirty="0"/>
              <a:t>, </a:t>
            </a:r>
            <a:r>
              <a:rPr lang="ko-KR" altLang="en-US" dirty="0" err="1"/>
              <a:t>칫번째</a:t>
            </a:r>
            <a:r>
              <a:rPr lang="ko-KR" altLang="en-US" dirty="0"/>
              <a:t> 입력되는 단이는 높은 영향을 끼치지만</a:t>
            </a:r>
            <a:r>
              <a:rPr lang="en-US" altLang="ko-KR" dirty="0"/>
              <a:t>, </a:t>
            </a:r>
            <a:r>
              <a:rPr lang="ko-KR" altLang="en-US" dirty="0"/>
              <a:t>데이터가 </a:t>
            </a:r>
            <a:r>
              <a:rPr lang="ko-KR" altLang="en-US" dirty="0" err="1"/>
              <a:t>쌓여감에</a:t>
            </a:r>
            <a:r>
              <a:rPr lang="ko-KR" altLang="en-US" dirty="0"/>
              <a:t> 따라 </a:t>
            </a:r>
            <a:r>
              <a:rPr lang="ko-KR" altLang="en-US" dirty="0" err="1"/>
              <a:t>영항력이</a:t>
            </a:r>
            <a:r>
              <a:rPr lang="ko-KR" altLang="en-US" dirty="0"/>
              <a:t> 점차 줄어드는 문제입니다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dirty="0" err="1"/>
              <a:t>hs</a:t>
            </a:r>
            <a:r>
              <a:rPr lang="ko-KR" altLang="en-US" dirty="0"/>
              <a:t>는 </a:t>
            </a:r>
            <a:r>
              <a:rPr lang="en-US" altLang="ko-KR" dirty="0"/>
              <a:t>LSTM</a:t>
            </a:r>
            <a:r>
              <a:rPr lang="ko-KR" altLang="en-US" dirty="0"/>
              <a:t>의 </a:t>
            </a:r>
            <a:r>
              <a:rPr lang="ko-KR" altLang="en-US" dirty="0" err="1"/>
              <a:t>시각별</a:t>
            </a:r>
            <a:r>
              <a:rPr lang="ko-KR" altLang="en-US" dirty="0"/>
              <a:t> 은닉 상태 벡터를 모은 행</a:t>
            </a:r>
            <a:r>
              <a:rPr lang="en-US" altLang="ko-KR" dirty="0"/>
              <a:t> </a:t>
            </a:r>
            <a:r>
              <a:rPr lang="ko-KR" altLang="en-US" dirty="0"/>
              <a:t>여기서 고양이에 대한 벡터는 나</a:t>
            </a:r>
            <a:r>
              <a:rPr lang="en-US" altLang="ko-KR" dirty="0"/>
              <a:t>, </a:t>
            </a:r>
            <a:r>
              <a:rPr lang="ko-KR" altLang="en-US" dirty="0"/>
              <a:t>는</a:t>
            </a:r>
            <a:r>
              <a:rPr lang="en-US" altLang="ko-KR" dirty="0"/>
              <a:t>, </a:t>
            </a:r>
            <a:r>
              <a:rPr lang="ko-KR" altLang="en-US" dirty="0"/>
              <a:t>고양이 까지 개입니다</a:t>
            </a:r>
            <a:r>
              <a:rPr lang="en-US" altLang="ko-KR" dirty="0"/>
              <a:t>.. </a:t>
            </a:r>
            <a:r>
              <a:rPr lang="ko-KR" altLang="en-US" dirty="0"/>
              <a:t>문장이 길어 질수록 한 벡터에 포함된 단어의 정보가 늘어나게 됩니다</a:t>
            </a:r>
            <a:r>
              <a:rPr lang="en-US" altLang="ko-KR" dirty="0"/>
              <a:t>… </a:t>
            </a:r>
            <a:r>
              <a:rPr lang="ko-KR" altLang="en-US" dirty="0"/>
              <a:t>이를 해결하기 위해 역방향 </a:t>
            </a:r>
            <a:r>
              <a:rPr lang="en-US" altLang="ko-KR" dirty="0"/>
              <a:t>LSTM</a:t>
            </a:r>
            <a:r>
              <a:rPr lang="ko-KR" altLang="en-US" dirty="0"/>
              <a:t>을 추가하여 양방향으로 처리하는데</a:t>
            </a:r>
            <a:r>
              <a:rPr lang="en-US" altLang="ko-KR" dirty="0"/>
              <a:t>, </a:t>
            </a:r>
            <a:r>
              <a:rPr lang="ko-KR" altLang="en-US" dirty="0"/>
              <a:t>최종 은닉 상태는 두 </a:t>
            </a:r>
            <a:r>
              <a:rPr lang="en-US" altLang="ko-KR" dirty="0"/>
              <a:t>LSTM </a:t>
            </a:r>
            <a:r>
              <a:rPr lang="ko-KR" altLang="en-US" dirty="0"/>
              <a:t>계층의 은닉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상태를 연결한 벡터를 출력함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이 양방향 </a:t>
            </a:r>
            <a:r>
              <a:rPr lang="en-US" altLang="ko-KR" dirty="0"/>
              <a:t>LSTM</a:t>
            </a:r>
            <a:r>
              <a:rPr lang="ko-KR" altLang="en-US" dirty="0"/>
              <a:t>의 예외는</a:t>
            </a:r>
            <a:r>
              <a:rPr lang="en-US" altLang="ko-KR" dirty="0"/>
              <a:t>,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보통 순방향 </a:t>
            </a:r>
            <a:r>
              <a:rPr lang="en-US" altLang="ko-KR" dirty="0"/>
              <a:t>LSTM</a:t>
            </a:r>
            <a:r>
              <a:rPr lang="ko-KR" altLang="en-US" dirty="0"/>
              <a:t>은 마지막 시절의 은닉 상태를 출력층으로 보냅니다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이어지는 슬라이드</a:t>
            </a:r>
            <a:r>
              <a:rPr lang="en-US" altLang="ko-KR" dirty="0"/>
              <a:t>(9</a:t>
            </a:r>
            <a:r>
              <a:rPr lang="ko-KR" altLang="en-US" dirty="0"/>
              <a:t>번 슬라이드</a:t>
            </a:r>
            <a:r>
              <a:rPr lang="en-US" altLang="ko-KR" dirty="0"/>
              <a:t>)</a:t>
            </a:r>
            <a:r>
              <a:rPr lang="ko-KR" altLang="en-US" dirty="0"/>
              <a:t> 그림과 같이 텍스트 분류를 하면</a:t>
            </a:r>
            <a:r>
              <a:rPr lang="en-US" altLang="ko-KR" dirty="0"/>
              <a:t>, y4</a:t>
            </a:r>
            <a:r>
              <a:rPr lang="ko-KR" altLang="en-US" dirty="0"/>
              <a:t>는 </a:t>
            </a:r>
            <a:r>
              <a:rPr lang="en-US" altLang="ko-KR" dirty="0"/>
              <a:t>x4</a:t>
            </a:r>
            <a:r>
              <a:rPr lang="ko-KR" altLang="en-US" dirty="0"/>
              <a:t>만 본 상태에서 분류가 되기때문에 유용한 정보를 가지고 있다고 판단하기 어렵습니다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ko-KR" altLang="en-US" dirty="0"/>
              <a:t>그래서 </a:t>
            </a:r>
            <a:r>
              <a:rPr lang="en-US" altLang="ko-KR" dirty="0"/>
              <a:t>return</a:t>
            </a:r>
            <a:r>
              <a:rPr lang="ko-KR" altLang="en-US" dirty="0"/>
              <a:t>이 실행되지 않으면</a:t>
            </a:r>
            <a:r>
              <a:rPr lang="en-US" altLang="ko-KR" dirty="0"/>
              <a:t>, </a:t>
            </a:r>
            <a:r>
              <a:rPr lang="ko-KR" altLang="en-US" dirty="0"/>
              <a:t>순방향과 달리</a:t>
            </a:r>
            <a:r>
              <a:rPr lang="en-US" altLang="ko-KR" dirty="0"/>
              <a:t>, </a:t>
            </a:r>
            <a:r>
              <a:rPr lang="ko-KR" altLang="en-US" dirty="0"/>
              <a:t>마지막이 아닌 첫번째 은닉 상태를 반환합니다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140998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D2A14B8-8C02-4C62-869D-3C1F5FB3B7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52" y="421166"/>
            <a:ext cx="11751295" cy="6015668"/>
          </a:xfrm>
        </p:spPr>
      </p:pic>
    </p:spTree>
    <p:extLst>
      <p:ext uri="{BB962C8B-B14F-4D97-AF65-F5344CB8AC3E}">
        <p14:creationId xmlns:p14="http://schemas.microsoft.com/office/powerpoint/2010/main" val="3447471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CD203-4B68-4E2B-8DE2-FAE9532C4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양방향 </a:t>
            </a:r>
            <a:r>
              <a:rPr lang="en-US" altLang="ko-KR" dirty="0"/>
              <a:t>LSTM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D28943-71C5-4DB1-BFD5-1C3F55134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effectLst/>
                <a:latin typeface="AppleSDGothicNeo"/>
              </a:rPr>
              <a:t>양방향 </a:t>
            </a:r>
            <a:r>
              <a:rPr lang="en-US" altLang="ko-KR" b="0" i="0" dirty="0">
                <a:effectLst/>
                <a:latin typeface="AppleSDGothicNeo"/>
              </a:rPr>
              <a:t>LSTM</a:t>
            </a:r>
            <a:r>
              <a:rPr lang="ko-KR" altLang="en-US" b="0" i="0" dirty="0">
                <a:effectLst/>
                <a:latin typeface="AppleSDGothicNeo"/>
              </a:rPr>
              <a:t>은 기존의 </a:t>
            </a:r>
            <a:r>
              <a:rPr lang="en-US" altLang="ko-KR" b="0" i="0" dirty="0">
                <a:effectLst/>
                <a:latin typeface="AppleSDGothicNeo"/>
              </a:rPr>
              <a:t>LSTM </a:t>
            </a:r>
            <a:r>
              <a:rPr lang="ko-KR" altLang="en-US" b="0" i="0" dirty="0">
                <a:effectLst/>
                <a:latin typeface="AppleSDGothicNeo"/>
              </a:rPr>
              <a:t>계층에 </a:t>
            </a:r>
            <a:r>
              <a:rPr lang="en-US" altLang="ko-KR" b="1" i="0" dirty="0">
                <a:effectLst/>
                <a:latin typeface="AppleSDGothicNeo"/>
              </a:rPr>
              <a:t>(1) </a:t>
            </a:r>
            <a:r>
              <a:rPr lang="ko-KR" altLang="en-US" b="1" i="0" dirty="0">
                <a:effectLst/>
                <a:latin typeface="AppleSDGothicNeo"/>
              </a:rPr>
              <a:t>역방향으로 처리</a:t>
            </a:r>
            <a:r>
              <a:rPr lang="ko-KR" altLang="en-US" b="0" i="0" dirty="0">
                <a:effectLst/>
                <a:latin typeface="AppleSDGothicNeo"/>
              </a:rPr>
              <a:t>하는 </a:t>
            </a:r>
            <a:r>
              <a:rPr lang="en-US" altLang="ko-KR" b="0" i="0" dirty="0">
                <a:effectLst/>
                <a:latin typeface="AppleSDGothicNeo"/>
              </a:rPr>
              <a:t>LSTM </a:t>
            </a:r>
            <a:r>
              <a:rPr lang="ko-KR" altLang="en-US" b="0" i="0" dirty="0">
                <a:effectLst/>
                <a:latin typeface="AppleSDGothicNeo"/>
              </a:rPr>
              <a:t>계층을 추가한다</a:t>
            </a:r>
            <a:r>
              <a:rPr lang="en-US" altLang="ko-KR" b="0" i="0" dirty="0">
                <a:effectLst/>
                <a:latin typeface="AppleSDGothicNeo"/>
              </a:rPr>
              <a:t>. </a:t>
            </a:r>
            <a:r>
              <a:rPr lang="ko-KR" altLang="en-US" b="0" i="0" dirty="0">
                <a:effectLst/>
                <a:latin typeface="AppleSDGothicNeo"/>
              </a:rPr>
              <a:t>최종 은닉 상태는 두 </a:t>
            </a:r>
            <a:r>
              <a:rPr lang="en-US" altLang="ko-KR" b="0" i="0" dirty="0">
                <a:effectLst/>
                <a:latin typeface="AppleSDGothicNeo"/>
              </a:rPr>
              <a:t>LSTM </a:t>
            </a:r>
            <a:r>
              <a:rPr lang="ko-KR" altLang="en-US" b="0" i="0" dirty="0">
                <a:effectLst/>
                <a:latin typeface="AppleSDGothicNeo"/>
              </a:rPr>
              <a:t>계층의 은닉 상태를 연결한 벡터를 출력한다</a:t>
            </a:r>
            <a:r>
              <a:rPr lang="en-US" altLang="ko-KR" b="0" i="0" dirty="0">
                <a:effectLst/>
                <a:latin typeface="AppleSDGothicNeo"/>
              </a:rPr>
              <a:t>. </a:t>
            </a:r>
            <a:r>
              <a:rPr lang="ko-KR" altLang="en-US" b="0" i="0" dirty="0">
                <a:effectLst/>
                <a:latin typeface="AppleSDGothicNeo"/>
              </a:rPr>
              <a:t>연결 이외에도 </a:t>
            </a:r>
            <a:r>
              <a:rPr lang="en-US" altLang="ko-KR" b="1" i="0" dirty="0">
                <a:effectLst/>
                <a:latin typeface="AppleSDGothicNeo"/>
              </a:rPr>
              <a:t>(2) </a:t>
            </a:r>
            <a:r>
              <a:rPr lang="ko-KR" altLang="en-US" b="1" i="0" dirty="0">
                <a:effectLst/>
                <a:latin typeface="AppleSDGothicNeo"/>
              </a:rPr>
              <a:t>더하거</a:t>
            </a:r>
            <a:r>
              <a:rPr lang="ko-KR" altLang="en-US" b="0" i="0" dirty="0">
                <a:effectLst/>
                <a:latin typeface="AppleSDGothicNeo"/>
              </a:rPr>
              <a:t>나 </a:t>
            </a:r>
            <a:r>
              <a:rPr lang="en-US" altLang="ko-KR" b="1" i="0" dirty="0">
                <a:effectLst/>
                <a:latin typeface="AppleSDGothicNeo"/>
              </a:rPr>
              <a:t>(3) </a:t>
            </a:r>
            <a:r>
              <a:rPr lang="ko-KR" altLang="en-US" b="1" i="0" dirty="0">
                <a:effectLst/>
                <a:latin typeface="AppleSDGothicNeo"/>
              </a:rPr>
              <a:t>평균</a:t>
            </a:r>
            <a:r>
              <a:rPr lang="ko-KR" altLang="en-US" b="0" i="0" dirty="0">
                <a:effectLst/>
                <a:latin typeface="AppleSDGothicNeo"/>
              </a:rPr>
              <a:t>을 내는 방법 등 다양하게 적용할 수 있다</a:t>
            </a:r>
            <a:r>
              <a:rPr lang="en-US" altLang="ko-KR" b="0" i="0" dirty="0">
                <a:effectLst/>
                <a:latin typeface="AppleSDGothicNeo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1839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286E1A-76CC-4008-99EC-5F90155B13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115" y="308102"/>
            <a:ext cx="9311769" cy="6241796"/>
          </a:xfrm>
        </p:spPr>
      </p:pic>
    </p:spTree>
    <p:extLst>
      <p:ext uri="{BB962C8B-B14F-4D97-AF65-F5344CB8AC3E}">
        <p14:creationId xmlns:p14="http://schemas.microsoft.com/office/powerpoint/2010/main" val="764957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669CA0-1F81-4267-A9AF-CA3BE04FB8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345" y="1387214"/>
            <a:ext cx="6021310" cy="4351338"/>
          </a:xfrm>
        </p:spPr>
      </p:pic>
    </p:spTree>
    <p:extLst>
      <p:ext uri="{BB962C8B-B14F-4D97-AF65-F5344CB8AC3E}">
        <p14:creationId xmlns:p14="http://schemas.microsoft.com/office/powerpoint/2010/main" val="3380660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8287D-674B-4A72-A876-FB9F52C6E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예외처리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9776E2-210E-49BD-B1F5-B5DE6CA17A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566" y="2201753"/>
            <a:ext cx="8782867" cy="3976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6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299</Words>
  <Application>Microsoft Office PowerPoint</Application>
  <PresentationFormat>와이드스크린</PresentationFormat>
  <Paragraphs>23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Apple SD Gothic Neo</vt:lpstr>
      <vt:lpstr>AppleSDGothicNeo</vt:lpstr>
      <vt:lpstr>맑은 고딕</vt:lpstr>
      <vt:lpstr>Arial</vt:lpstr>
      <vt:lpstr>Office 테마</vt:lpstr>
      <vt:lpstr>자연어처리 연구 주간활동내역</vt:lpstr>
      <vt:lpstr>BiLSTM으로 한국어 스팀 리뷰 감성 분류하기 </vt:lpstr>
      <vt:lpstr>LSTM 이란?</vt:lpstr>
      <vt:lpstr>PowerPoint 프레젠테이션</vt:lpstr>
      <vt:lpstr>PowerPoint 프레젠테이션</vt:lpstr>
      <vt:lpstr>양방향 LSTM</vt:lpstr>
      <vt:lpstr>PowerPoint 프레젠테이션</vt:lpstr>
      <vt:lpstr>PowerPoint 프레젠테이션</vt:lpstr>
      <vt:lpstr>예외처리</vt:lpstr>
      <vt:lpstr>PowerPoint 프레젠테이션</vt:lpstr>
      <vt:lpstr>데이터에 대한 이해와 전처리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BiLSTM으로 한국어 스팀 리뷰 감성 분류하기</dc:title>
  <dc:creator>박석찬</dc:creator>
  <cp:lastModifiedBy>박석찬</cp:lastModifiedBy>
  <cp:revision>2</cp:revision>
  <dcterms:created xsi:type="dcterms:W3CDTF">2022-01-17T00:28:48Z</dcterms:created>
  <dcterms:modified xsi:type="dcterms:W3CDTF">2022-02-20T07:48:03Z</dcterms:modified>
</cp:coreProperties>
</file>