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2DDF-FD96-4291-BFE6-25BE3AE5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888B02-9CC5-4B2A-9DB0-42CB8AAA9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C1658-07BE-493B-95EA-13D23EA8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D428C-E03C-4D1E-94FE-02CBB9AB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EEDEB-65B0-4782-BA5C-D9484B33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2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F55C3-0962-4F8B-A4AF-3541CDFF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165C7B-9E7B-4F2D-B1BE-8320DD056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8E3E9-D9C8-49AA-A418-AFC01B4C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523A9-AC52-4D17-880E-F306A797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2A5FB-6AD6-4C4D-9E51-8A198324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71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49CDA1-0CC2-4DC6-B26B-102E92062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B978B7-2B63-4B34-A7C5-EE8967E5E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8A4D4-E785-4C0B-96FC-E0950DD9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4628E-5682-4DB7-A884-03763E86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E883C-1FD9-401C-879E-2642D99A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4EDAB-7DC3-480A-AA75-7C49BB72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82101-AB44-47BE-9548-75AD94A8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B4AD0-A293-4611-88A3-4F2A3481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596-A775-4835-AAF7-37581D63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608B7-06BD-4874-B0C4-FAE97C55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94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7F1A9-B78D-45F6-95C8-DB21122C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7CAD02-6ECA-4A6B-9015-3943ECE07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90FD6-F141-4E58-9D50-09B1D952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BCB9E-FB2B-4618-A865-18378E26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D73B7-A3C3-4EDC-8D81-01DEAF30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324C3-15D3-44BD-AC24-8CCE01FB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0BFDE-EBD1-4B9A-A238-6186C77EA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4DDA8-72E9-4520-A027-EC01E553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1182E-3D6E-45B3-A003-69E38779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41841-61D7-41D7-A737-BE8DB914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275F1-FF51-4A29-93A8-349335FA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1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283AE-941E-4283-92B3-7D09E6BB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0B4E5-C0B3-4A9D-A1CA-4B5A5ED29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85A6EA-A59A-4816-AAD0-FD2D13626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38811D-5608-48C3-B4B2-98EA59E76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A5D180-8FD0-4B3D-B52A-F8F642E03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A945A9-9D17-4E11-949A-ADD56327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8986A-D64D-4563-92A0-08AEA1F5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86F42A-760F-4D1E-BF74-93AEBEDD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9E406-A961-4005-845E-901B180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C5A7F-73EC-4B83-80B1-893CF2DE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4CD7B-CB4C-4E6C-9B82-8082D8E2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FE6D3A-29E5-4CE2-A0F3-4800067F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3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EDF293-10FF-4911-B2F5-D92134CF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A67D7-7FE6-4370-A361-F1994DCB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E49F7-E920-4980-BA04-5466493B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6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0379E-E694-4688-B7ED-1D887578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8A038-0EBA-494A-97B6-79AA007DD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C86CBC-22CB-4EFF-B8F8-B34E597E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22EEA-3662-4B12-8ABC-A63F1C4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099B3B-2053-418E-B8E0-DB2AC42A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BE910-4A98-49C2-8A95-0C9AA036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0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D0538-5714-4F22-94B0-76E13FC6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1DE681-B99C-44AB-84D1-027D97B8A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37676-3D2B-457C-9E38-8A35338CD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5852D-EE68-4E5C-956D-55AEC4CC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931C8-087B-4E18-B456-36F7EAC8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87CF00-510C-4703-8E28-8E7075BA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6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5671A6-C886-4D48-87C0-E10B26C8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C73FB-8269-499B-8F8C-5E399CC7F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F210D-B04B-42B0-9076-6D9383A63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52BE-C396-4DCD-BCC8-B365C73F3022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FA306-6A51-430E-8757-A8584790A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E0477-91E8-4109-87A3-1796666CB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7B66D-AB9D-4D4F-8148-A4464C2A3E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1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ebeat1/NLP-activity-history-weekly-/commit/8ab25c2a00b7fd856e33eeb5977b9fd9af806eca#diff-d43cbc2d706eeecaddaafbd156faab5bc41f91e9fea60203afca7066ad9204b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A89C1-1212-4635-B806-D2081C08C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자연어처리 연구 주간활동내역</a:t>
            </a:r>
          </a:p>
        </p:txBody>
      </p:sp>
    </p:spTree>
    <p:extLst>
      <p:ext uri="{BB962C8B-B14F-4D97-AF65-F5344CB8AC3E}">
        <p14:creationId xmlns:p14="http://schemas.microsoft.com/office/powerpoint/2010/main" val="127087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4731D-AFE3-454B-932A-63F55300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365760"/>
            <a:ext cx="10805160" cy="58112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Create </a:t>
            </a:r>
            <a:r>
              <a:rPr lang="ko-KR" altLang="en-US" dirty="0" err="1">
                <a:hlinkClick r:id="rId2"/>
              </a:rPr>
              <a:t>네이버블로그</a:t>
            </a:r>
            <a:r>
              <a:rPr lang="en-US" altLang="ko-KR" dirty="0">
                <a:hlinkClick r:id="rId2"/>
              </a:rPr>
              <a:t>_</a:t>
            </a:r>
            <a:r>
              <a:rPr lang="ko-KR" altLang="en-US" dirty="0">
                <a:hlinkClick r:id="rId2"/>
              </a:rPr>
              <a:t>전남관광전체</a:t>
            </a:r>
            <a:r>
              <a:rPr lang="en-US" altLang="ko-KR" dirty="0">
                <a:hlinkClick r:id="rId2"/>
              </a:rPr>
              <a:t>_2</a:t>
            </a:r>
            <a:r>
              <a:rPr lang="ko-KR" altLang="en-US" dirty="0">
                <a:hlinkClick r:id="rId2"/>
              </a:rPr>
              <a:t>만개 </a:t>
            </a:r>
            <a:r>
              <a:rPr lang="en-US" altLang="ko-KR" dirty="0">
                <a:hlinkClick r:id="rId2"/>
              </a:rPr>
              <a:t>(version 1).xlsx · timebeat1/NLP-activity-history-weekly-@8ab25c2 (github.com)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크롤링한 데이터와 정해진 태그에 맞게 </a:t>
            </a:r>
            <a:r>
              <a:rPr lang="ko-KR" altLang="en-US" dirty="0" err="1"/>
              <a:t>태깅작업을</a:t>
            </a:r>
            <a:r>
              <a:rPr lang="ko-KR" altLang="en-US" dirty="0"/>
              <a:t> 수행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학습이 </a:t>
            </a:r>
            <a:r>
              <a:rPr lang="en-US" altLang="ko-KR" dirty="0"/>
              <a:t>CUDA toolkit 11</a:t>
            </a:r>
            <a:r>
              <a:rPr lang="ko-KR" altLang="en-US" dirty="0"/>
              <a:t>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492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39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자연어처리 연구 주간활동내역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자연어처리 연구 주간활동내역</dc:title>
  <dc:creator>박석찬</dc:creator>
  <cp:lastModifiedBy>박석찬</cp:lastModifiedBy>
  <cp:revision>3</cp:revision>
  <dcterms:created xsi:type="dcterms:W3CDTF">2022-02-20T06:39:10Z</dcterms:created>
  <dcterms:modified xsi:type="dcterms:W3CDTF">2022-02-20T09:50:25Z</dcterms:modified>
</cp:coreProperties>
</file>