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0" r:id="rId4"/>
    <p:sldId id="341" r:id="rId5"/>
    <p:sldId id="342" r:id="rId6"/>
    <p:sldId id="348" r:id="rId7"/>
    <p:sldId id="349" r:id="rId8"/>
    <p:sldId id="350" r:id="rId9"/>
    <p:sldId id="351" r:id="rId10"/>
    <p:sldId id="352" r:id="rId11"/>
    <p:sldId id="353" r:id="rId12"/>
    <p:sldId id="355" r:id="rId13"/>
    <p:sldId id="356" r:id="rId14"/>
    <p:sldId id="35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5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5B302-F31C-4FB5-AEDE-C45470F92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6F40BC-0D9C-4F99-9176-11B301A51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48E6D-5522-4B6E-906B-24C27F26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F82E-423D-42DF-AFEA-8A68BFD5CCB9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B4466-3592-4D51-93DF-CE07F007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49B43-E0EB-4BB6-B315-26F0A3AA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62AF-9E7B-4090-9C7F-412E41A48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78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F5D30-1898-4065-8495-B4BA0BE2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9504C1-9727-42AD-8D40-E014E1954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5A63A3-E239-4365-B2D1-8D0964B9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F82E-423D-42DF-AFEA-8A68BFD5CCB9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33DC2-B11D-4DA4-8C66-6515C9F8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4BEFC4-93F5-4244-BF97-D0D24AF4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62AF-9E7B-4090-9C7F-412E41A48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17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7EE2B1-DC08-4907-8BA2-50194FDDF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4373F3-C96F-4B0E-BAFA-C8AB9ABF1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77305-647C-4FAB-A066-1F90C8D1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F82E-423D-42DF-AFEA-8A68BFD5CCB9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9451E-C331-4322-882E-56881537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B1CDB-2F63-412B-96AE-8848F471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62AF-9E7B-4090-9C7F-412E41A48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78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25E0A-C8F3-435E-9AD5-E91FA5205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03E61-D300-4268-96B4-869B0BCA7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3C19A-139C-450D-A3FB-B74E62F6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F82E-423D-42DF-AFEA-8A68BFD5CCB9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0A683-7E82-46E2-8200-48CF6971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B32B4-EB24-4674-9374-50202FC4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62AF-9E7B-4090-9C7F-412E41A48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2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C923C-BFE9-4C83-9FF0-AC0EDCE1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67AF-9EF2-44CA-B5EF-455BBE3DB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3F3B8-444E-4545-A90F-EC98BA55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F82E-423D-42DF-AFEA-8A68BFD5CCB9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A8EBE-B332-4DC9-B292-29895E83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8F8EA-D21E-497A-B92F-BCB1D3AB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62AF-9E7B-4090-9C7F-412E41A48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56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0F287-7659-42D4-907A-8349515F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D1603C-BCC7-450A-AC60-779B982C0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998218-EBCF-4A58-A6AA-8CB1AA5B5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62BA07-E32E-4B93-8FB7-3A59A5B1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F82E-423D-42DF-AFEA-8A68BFD5CCB9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01FB9-5608-437A-9E78-E1C564AB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3ADCE8-4C8C-4596-8127-7855693B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62AF-9E7B-4090-9C7F-412E41A48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8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C2012-DA6A-4EA1-938C-2BD0E253A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39728-650C-4AA7-8F6B-29D972D88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2341BE-6B59-4B2E-89FB-58D38A1C8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AA2AF7-2212-4B94-AAA3-4DA6C2551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C5C9E6-6D59-4377-A1A1-28775B2CF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927102-03E3-42F0-9370-3C7819E2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F82E-423D-42DF-AFEA-8A68BFD5CCB9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D39DCF-851C-4C70-B311-3945FB01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656A35-1886-453B-A839-439EE559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62AF-9E7B-4090-9C7F-412E41A48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63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6E01C-F0BB-4AE7-B397-9ED181B5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3DA289-F874-4CC4-9B80-1C0F500B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F82E-423D-42DF-AFEA-8A68BFD5CCB9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98DC5F-9FAD-4469-9687-64A6137BD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213AC4-86AB-477E-877C-E7D817FC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62AF-9E7B-4090-9C7F-412E41A48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7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15F94C-C38E-49EA-8312-56269B5C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F82E-423D-42DF-AFEA-8A68BFD5CCB9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9AC10A-EAC1-4EDC-9CE5-482EF276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B16AA-1C46-4FB2-B017-A94FF530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62AF-9E7B-4090-9C7F-412E41A48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16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2F882-8EE7-4FA9-AF39-F422C33D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CEC29-5198-412C-B705-1A05C9EF3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898365-0106-4858-8636-7764F974D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025014-00E5-4A06-8A64-3769B825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F82E-423D-42DF-AFEA-8A68BFD5CCB9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D8854-A64C-4291-BC70-EC3EC97B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92AC3B-6108-4234-B391-73307E64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62AF-9E7B-4090-9C7F-412E41A48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94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D4539-E681-427F-8612-651E79802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2586A0-EA27-43E4-8123-28AF15FCD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601B1C-5592-44D7-A74B-0EB7453E1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20198E-6661-4CCD-8E02-30EF6CA6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F82E-423D-42DF-AFEA-8A68BFD5CCB9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6D9B82-4904-4803-91DD-1269623D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217D35-2E13-44F7-81DB-FBBE16D5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62AF-9E7B-4090-9C7F-412E41A48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0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4676AF-8077-4119-B24A-69F5C66F1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3311F0-FE2A-4FAF-841B-F4953FB81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53511-2FAC-4E0D-B923-EFFDA65E1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0F82E-423D-42DF-AFEA-8A68BFD5CCB9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6F8E3-A1CE-4F04-8F2C-30FD6DA03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ADF13F-CCD5-4DDF-B850-3735EE73B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F62AF-9E7B-4090-9C7F-412E41A48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82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3E90F-8926-48A0-89C6-03DDB7271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5281"/>
            <a:ext cx="9144000" cy="2387600"/>
          </a:xfrm>
        </p:spPr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</a:t>
            </a:r>
            <a:r>
              <a:rPr lang="ko-KR" altLang="en-US" dirty="0" err="1"/>
              <a:t>풀링</a:t>
            </a:r>
            <a:r>
              <a:rPr lang="ko-KR" altLang="en-US" dirty="0"/>
              <a:t> 계층 </a:t>
            </a:r>
          </a:p>
        </p:txBody>
      </p:sp>
    </p:spTree>
    <p:extLst>
      <p:ext uri="{BB962C8B-B14F-4D97-AF65-F5344CB8AC3E}">
        <p14:creationId xmlns:p14="http://schemas.microsoft.com/office/powerpoint/2010/main" val="667315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173EA4-C9F6-47A6-AFF3-E2E0D7AB4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360" y="0"/>
            <a:ext cx="8499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8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AC72FBA3-0687-473C-B2EA-2AF0EE24B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32"/>
            <a:ext cx="12192000" cy="677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2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CFDDA75-73D4-4AA4-B605-3E78640C6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7" y="0"/>
            <a:ext cx="89777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03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F0F49E-1DDD-41A7-AD55-48812E5E7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828675"/>
            <a:ext cx="109156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66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0E11AE-7198-4622-BE04-1BFFBE4EE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771525"/>
            <a:ext cx="82486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8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7D0A9299-7563-4C33-BB3C-AB7A7C940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50" y="1438275"/>
            <a:ext cx="97218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4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535055" y="33839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Pooling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630" y="1311157"/>
            <a:ext cx="2228850" cy="2190750"/>
          </a:xfrm>
          <a:prstGeom prst="rect">
            <a:avLst/>
          </a:prstGeom>
        </p:spPr>
      </p:pic>
      <p:sp>
        <p:nvSpPr>
          <p:cNvPr id="7" name="왼쪽 화살표 6"/>
          <p:cNvSpPr/>
          <p:nvPr/>
        </p:nvSpPr>
        <p:spPr>
          <a:xfrm rot="20159080">
            <a:off x="3141527" y="3447607"/>
            <a:ext cx="1097280" cy="379616"/>
          </a:xfrm>
          <a:prstGeom prst="leftArrow">
            <a:avLst>
              <a:gd name="adj1" fmla="val 2974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8641" y="3132575"/>
            <a:ext cx="252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Pooling : 3x3, stride=3</a:t>
            </a:r>
          </a:p>
        </p:txBody>
      </p:sp>
      <p:sp>
        <p:nvSpPr>
          <p:cNvPr id="9" name="왼쪽 화살표 8"/>
          <p:cNvSpPr/>
          <p:nvPr/>
        </p:nvSpPr>
        <p:spPr>
          <a:xfrm rot="16200000">
            <a:off x="5614637" y="3667252"/>
            <a:ext cx="497058" cy="379616"/>
          </a:xfrm>
          <a:prstGeom prst="leftArrow">
            <a:avLst>
              <a:gd name="adj1" fmla="val 2974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88254" y="3637415"/>
            <a:ext cx="1404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Pooling : 5x5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3637415"/>
            <a:ext cx="140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Stride : 5</a:t>
            </a:r>
          </a:p>
        </p:txBody>
      </p:sp>
      <p:sp>
        <p:nvSpPr>
          <p:cNvPr id="13" name="왼쪽 화살표 12"/>
          <p:cNvSpPr/>
          <p:nvPr/>
        </p:nvSpPr>
        <p:spPr>
          <a:xfrm rot="12069111">
            <a:off x="7489295" y="3540789"/>
            <a:ext cx="1097280" cy="379616"/>
          </a:xfrm>
          <a:prstGeom prst="leftArrow">
            <a:avLst>
              <a:gd name="adj1" fmla="val 2974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855834" y="3132575"/>
            <a:ext cx="2800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Pooling : 10x10, stride=10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00" y="4195501"/>
            <a:ext cx="2400300" cy="23241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530" y="4228838"/>
            <a:ext cx="2305050" cy="22574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410" y="4328619"/>
            <a:ext cx="23241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5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A37B5-5292-40F4-8BD2-C3824A16E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131" y="2227659"/>
            <a:ext cx="10091738" cy="240268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7.4 </a:t>
            </a:r>
            <a:r>
              <a:rPr lang="ko-KR" altLang="en-US" dirty="0" err="1"/>
              <a:t>합성곱</a:t>
            </a:r>
            <a:r>
              <a:rPr lang="en-US" altLang="ko-KR" dirty="0"/>
              <a:t>/ </a:t>
            </a:r>
            <a:r>
              <a:rPr lang="ko-KR" altLang="en-US" dirty="0" err="1"/>
              <a:t>풀링</a:t>
            </a:r>
            <a:r>
              <a:rPr lang="ko-KR" altLang="en-US" dirty="0"/>
              <a:t> 계층 구현하기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59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59FB2-6915-430F-9234-376B815D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Im2col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B6BB8D-0B52-4AA9-906A-A6540E1E3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Image to column</a:t>
            </a:r>
          </a:p>
          <a:p>
            <a:endParaRPr lang="en-US" altLang="ko-KR" dirty="0"/>
          </a:p>
          <a:p>
            <a:r>
              <a:rPr lang="ko-KR" altLang="en-US" dirty="0"/>
              <a:t>큰 행렬 계산에 뛰어난 컴퓨터를 보다 잘 활용하기 위해 사용하는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선형 대수 라이브러리를  활용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메모리를 많이 사용하는 단점이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149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/>
              <a:t>N=1,C=1,H=3,W=3,FN=1,FH=2,FW=2,stride=1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43" y="1690688"/>
            <a:ext cx="4229100" cy="9810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665" y="3187823"/>
            <a:ext cx="2524125" cy="11906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214" y="4713533"/>
            <a:ext cx="2867025" cy="7048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001" y="5786286"/>
            <a:ext cx="2457450" cy="685800"/>
          </a:xfrm>
          <a:prstGeom prst="rect">
            <a:avLst/>
          </a:prstGeom>
        </p:spPr>
      </p:pic>
      <p:sp>
        <p:nvSpPr>
          <p:cNvPr id="15" name="왼쪽 화살표 14"/>
          <p:cNvSpPr/>
          <p:nvPr/>
        </p:nvSpPr>
        <p:spPr>
          <a:xfrm rot="10800000">
            <a:off x="5033744" y="2081905"/>
            <a:ext cx="1097280" cy="379616"/>
          </a:xfrm>
          <a:prstGeom prst="leftArrow">
            <a:avLst>
              <a:gd name="adj1" fmla="val 2974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139037" y="1712573"/>
            <a:ext cx="88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im2col</a:t>
            </a:r>
          </a:p>
        </p:txBody>
      </p:sp>
      <p:sp>
        <p:nvSpPr>
          <p:cNvPr id="17" name="왼쪽 화살표 16"/>
          <p:cNvSpPr/>
          <p:nvPr/>
        </p:nvSpPr>
        <p:spPr>
          <a:xfrm rot="10800000">
            <a:off x="5033744" y="3593328"/>
            <a:ext cx="1097280" cy="379616"/>
          </a:xfrm>
          <a:prstGeom prst="leftArrow">
            <a:avLst>
              <a:gd name="adj1" fmla="val 2974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935458" y="3196719"/>
            <a:ext cx="153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행렬 곱하기</a:t>
            </a:r>
            <a:endParaRPr lang="en-US" altLang="ko-KR" dirty="0"/>
          </a:p>
        </p:txBody>
      </p:sp>
      <p:sp>
        <p:nvSpPr>
          <p:cNvPr id="19" name="왼쪽 화살표 18"/>
          <p:cNvSpPr/>
          <p:nvPr/>
        </p:nvSpPr>
        <p:spPr>
          <a:xfrm rot="10800000">
            <a:off x="5033744" y="5033198"/>
            <a:ext cx="1097280" cy="379616"/>
          </a:xfrm>
          <a:prstGeom prst="leftArrow">
            <a:avLst>
              <a:gd name="adj1" fmla="val 2974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213400" y="4613324"/>
                <a:ext cx="30868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OH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OW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FN</a:t>
                </a:r>
                <a:r>
                  <a:rPr lang="ko-KR" altLang="en-US" dirty="0"/>
                  <a:t>로 </a:t>
                </a:r>
                <a:r>
                  <a:rPr lang="en-US" altLang="ko-KR" dirty="0"/>
                  <a:t>reshape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00" y="4613324"/>
                <a:ext cx="3086813" cy="369332"/>
              </a:xfrm>
              <a:prstGeom prst="rect">
                <a:avLst/>
              </a:prstGeom>
              <a:blipFill>
                <a:blip r:embed="rId6"/>
                <a:stretch>
                  <a:fillRect l="-157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왼쪽 화살표 22"/>
          <p:cNvSpPr/>
          <p:nvPr/>
        </p:nvSpPr>
        <p:spPr>
          <a:xfrm rot="10800000">
            <a:off x="5033744" y="6086740"/>
            <a:ext cx="1097280" cy="379616"/>
          </a:xfrm>
          <a:prstGeom prst="leftArrow">
            <a:avLst>
              <a:gd name="adj1" fmla="val 2974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569442" y="5668820"/>
            <a:ext cx="202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transpose(0,3,1,2)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5973" y="1576388"/>
            <a:ext cx="4448175" cy="10953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578193" y="5512250"/>
            <a:ext cx="17685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en-US" altLang="ko-KR" sz="1400" dirty="0"/>
              <a:t>,</a:t>
            </a:r>
            <a:r>
              <a:rPr lang="en-US" altLang="ko-KR" sz="1400" dirty="0">
                <a:solidFill>
                  <a:srgbClr val="0070C0"/>
                </a:solidFill>
              </a:rPr>
              <a:t>1</a:t>
            </a:r>
            <a:r>
              <a:rPr lang="en-US" altLang="ko-KR" sz="1400" dirty="0"/>
              <a:t>,</a:t>
            </a:r>
            <a:r>
              <a:rPr lang="en-US" altLang="ko-KR" sz="1400" dirty="0">
                <a:solidFill>
                  <a:srgbClr val="00B050"/>
                </a:solidFill>
              </a:rPr>
              <a:t>1</a:t>
            </a:r>
            <a:r>
              <a:rPr lang="en-US" altLang="ko-KR" sz="1400" dirty="0"/>
              <a:t>,</a:t>
            </a:r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r>
              <a:rPr lang="en-US" altLang="ko-KR" sz="1400" dirty="0"/>
              <a:t>) → (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en-US" altLang="ko-KR" sz="1400" dirty="0"/>
              <a:t>,</a:t>
            </a:r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r>
              <a:rPr lang="en-US" altLang="ko-KR" sz="1400" dirty="0"/>
              <a:t>,</a:t>
            </a:r>
            <a:r>
              <a:rPr lang="en-US" altLang="ko-KR" sz="1400" dirty="0">
                <a:solidFill>
                  <a:srgbClr val="0070C0"/>
                </a:solidFill>
              </a:rPr>
              <a:t>1</a:t>
            </a:r>
            <a:r>
              <a:rPr lang="en-US" altLang="ko-KR" sz="1400" dirty="0"/>
              <a:t>,</a:t>
            </a:r>
            <a:r>
              <a:rPr lang="en-US" altLang="ko-KR" sz="1400" dirty="0">
                <a:solidFill>
                  <a:srgbClr val="00B050"/>
                </a:solidFill>
              </a:rPr>
              <a:t>1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en-US" altLang="ko-KR" sz="1400" dirty="0"/>
              <a:t>,</a:t>
            </a:r>
            <a:r>
              <a:rPr lang="en-US" altLang="ko-KR" sz="1400" dirty="0">
                <a:solidFill>
                  <a:srgbClr val="0070C0"/>
                </a:solidFill>
              </a:rPr>
              <a:t>1</a:t>
            </a:r>
            <a:r>
              <a:rPr lang="en-US" altLang="ko-KR" sz="1400" dirty="0"/>
              <a:t>,</a:t>
            </a:r>
            <a:r>
              <a:rPr lang="en-US" altLang="ko-KR" sz="1400" dirty="0">
                <a:solidFill>
                  <a:srgbClr val="00B050"/>
                </a:solidFill>
              </a:rPr>
              <a:t>2</a:t>
            </a:r>
            <a:r>
              <a:rPr lang="en-US" altLang="ko-KR" sz="1400" dirty="0"/>
              <a:t>,</a:t>
            </a:r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r>
              <a:rPr lang="en-US" altLang="ko-KR" sz="1400" dirty="0"/>
              <a:t>) → (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en-US" altLang="ko-KR" sz="1400" dirty="0"/>
              <a:t>,</a:t>
            </a:r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r>
              <a:rPr lang="en-US" altLang="ko-KR" sz="1400" dirty="0"/>
              <a:t>,</a:t>
            </a:r>
            <a:r>
              <a:rPr lang="en-US" altLang="ko-KR" sz="1400" dirty="0">
                <a:solidFill>
                  <a:srgbClr val="0070C0"/>
                </a:solidFill>
              </a:rPr>
              <a:t>1</a:t>
            </a:r>
            <a:r>
              <a:rPr lang="en-US" altLang="ko-KR" sz="1400" dirty="0"/>
              <a:t>,</a:t>
            </a:r>
            <a:r>
              <a:rPr lang="en-US" altLang="ko-KR" sz="1400" dirty="0">
                <a:solidFill>
                  <a:srgbClr val="00B050"/>
                </a:solidFill>
              </a:rPr>
              <a:t>2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en-US" altLang="ko-KR" sz="1400" dirty="0"/>
              <a:t>,</a:t>
            </a:r>
            <a:r>
              <a:rPr lang="en-US" altLang="ko-KR" sz="1400" dirty="0">
                <a:solidFill>
                  <a:srgbClr val="0070C0"/>
                </a:solidFill>
              </a:rPr>
              <a:t>2</a:t>
            </a:r>
            <a:r>
              <a:rPr lang="en-US" altLang="ko-KR" sz="1400" dirty="0"/>
              <a:t>,</a:t>
            </a:r>
            <a:r>
              <a:rPr lang="en-US" altLang="ko-KR" sz="1400" dirty="0">
                <a:solidFill>
                  <a:srgbClr val="00B050"/>
                </a:solidFill>
              </a:rPr>
              <a:t>1</a:t>
            </a:r>
            <a:r>
              <a:rPr lang="en-US" altLang="ko-KR" sz="1400" dirty="0"/>
              <a:t>,</a:t>
            </a:r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r>
              <a:rPr lang="en-US" altLang="ko-KR" sz="1400" dirty="0"/>
              <a:t>) → (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en-US" altLang="ko-KR" sz="1400" dirty="0"/>
              <a:t>,</a:t>
            </a:r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r>
              <a:rPr lang="en-US" altLang="ko-KR" sz="1400" dirty="0"/>
              <a:t>,</a:t>
            </a:r>
            <a:r>
              <a:rPr lang="en-US" altLang="ko-KR" sz="1400" dirty="0">
                <a:solidFill>
                  <a:srgbClr val="0070C0"/>
                </a:solidFill>
              </a:rPr>
              <a:t>2</a:t>
            </a:r>
            <a:r>
              <a:rPr lang="en-US" altLang="ko-KR" sz="1400" dirty="0"/>
              <a:t>,</a:t>
            </a:r>
            <a:r>
              <a:rPr lang="en-US" altLang="ko-KR" sz="1400" dirty="0">
                <a:solidFill>
                  <a:srgbClr val="00B050"/>
                </a:solidFill>
              </a:rPr>
              <a:t>1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en-US" altLang="ko-KR" sz="1400" dirty="0"/>
              <a:t>,</a:t>
            </a:r>
            <a:r>
              <a:rPr lang="en-US" altLang="ko-KR" sz="1400" dirty="0">
                <a:solidFill>
                  <a:srgbClr val="0070C0"/>
                </a:solidFill>
              </a:rPr>
              <a:t>2</a:t>
            </a:r>
            <a:r>
              <a:rPr lang="en-US" altLang="ko-KR" sz="1400" dirty="0"/>
              <a:t>,</a:t>
            </a:r>
            <a:r>
              <a:rPr lang="en-US" altLang="ko-KR" sz="1400" dirty="0">
                <a:solidFill>
                  <a:srgbClr val="00B050"/>
                </a:solidFill>
              </a:rPr>
              <a:t>2</a:t>
            </a:r>
            <a:r>
              <a:rPr lang="en-US" altLang="ko-KR" sz="1400" dirty="0"/>
              <a:t>,</a:t>
            </a:r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r>
              <a:rPr lang="en-US" altLang="ko-KR" sz="1400" dirty="0"/>
              <a:t>) → (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en-US" altLang="ko-KR" sz="1400" dirty="0"/>
              <a:t>,</a:t>
            </a:r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r>
              <a:rPr lang="en-US" altLang="ko-KR" sz="1400" dirty="0"/>
              <a:t>,</a:t>
            </a:r>
            <a:r>
              <a:rPr lang="en-US" altLang="ko-KR" sz="1400" dirty="0">
                <a:solidFill>
                  <a:srgbClr val="0070C0"/>
                </a:solidFill>
              </a:rPr>
              <a:t>2</a:t>
            </a:r>
            <a:r>
              <a:rPr lang="en-US" altLang="ko-KR" sz="1400" dirty="0"/>
              <a:t>,</a:t>
            </a:r>
            <a:r>
              <a:rPr lang="en-US" altLang="ko-KR" sz="1400" dirty="0">
                <a:solidFill>
                  <a:srgbClr val="00B050"/>
                </a:solidFill>
              </a:rPr>
              <a:t>2</a:t>
            </a:r>
            <a:r>
              <a:rPr lang="en-US" altLang="ko-KR" sz="1400" dirty="0"/>
              <a:t>)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EF90F05-3B82-40CD-8507-2D9CC554BE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079" y="3466625"/>
            <a:ext cx="2220018" cy="10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7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DE340CE-DA95-4EC8-B7F9-93FCE79DA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540"/>
            <a:ext cx="12192000" cy="432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0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29DED83-1277-4D84-8A7D-3368A325B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165"/>
            <a:ext cx="12192000" cy="530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10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188D8A4-C057-4E71-8E3B-98092F16A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33" y="0"/>
            <a:ext cx="10811933" cy="6858000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DBCF882-5308-485C-AA05-BD776C007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948" y="3201286"/>
            <a:ext cx="2220018" cy="1012640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D3C5C56A-6C3D-4A1A-89FB-4D0A9E648758}"/>
              </a:ext>
            </a:extLst>
          </p:cNvPr>
          <p:cNvSpPr/>
          <p:nvPr/>
        </p:nvSpPr>
        <p:spPr>
          <a:xfrm>
            <a:off x="8570690" y="3579018"/>
            <a:ext cx="512350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03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3375</TotalTime>
  <Words>130</Words>
  <Application>Microsoft Office PowerPoint</Application>
  <PresentationFormat>와이드스크린</PresentationFormat>
  <Paragraphs>24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Cambria Math</vt:lpstr>
      <vt:lpstr>Office 테마</vt:lpstr>
      <vt:lpstr>7.3 풀링 계층 </vt:lpstr>
      <vt:lpstr>PowerPoint 프레젠테이션</vt:lpstr>
      <vt:lpstr>PowerPoint 프레젠테이션</vt:lpstr>
      <vt:lpstr>7.4 합성곱/ 풀링 계층 구현하기 </vt:lpstr>
      <vt:lpstr>Im2col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7.3 풀링 계층 </dc:title>
  <dc:creator>박석찬</dc:creator>
  <cp:lastModifiedBy>박석찬</cp:lastModifiedBy>
  <cp:revision>3</cp:revision>
  <dcterms:created xsi:type="dcterms:W3CDTF">2021-08-16T15:37:49Z</dcterms:created>
  <dcterms:modified xsi:type="dcterms:W3CDTF">2021-08-19T03:12:15Z</dcterms:modified>
</cp:coreProperties>
</file>