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0"/>
  </p:notesMasterIdLst>
  <p:sldIdLst>
    <p:sldId id="256" r:id="rId2"/>
    <p:sldId id="278" r:id="rId3"/>
    <p:sldId id="280" r:id="rId4"/>
    <p:sldId id="281" r:id="rId5"/>
    <p:sldId id="282" r:id="rId6"/>
    <p:sldId id="283" r:id="rId7"/>
    <p:sldId id="284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0A623-7C78-4C55-A01F-4281A7460D64}" type="datetimeFigureOut">
              <a:rPr lang="zh-CN" altLang="en-US" smtClean="0"/>
              <a:t>2015/09/16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C4F26-F198-4F7E-84A8-0FDD4A8A5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2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4F26-F198-4F7E-84A8-0FDD4A8A5B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9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2015/09/16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2015/09/16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2015/09/16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2015/09/16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2015/09/16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2015/09/16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2015/09/16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2015/09/16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2015/09/16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2015/09/16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2015/09/16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2015/09/16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WordArt 2"/>
          <p:cNvSpPr>
            <a:spLocks noChangeArrowheads="1" noChangeShapeType="1" noTextEdit="1"/>
          </p:cNvSpPr>
          <p:nvPr/>
        </p:nvSpPr>
        <p:spPr bwMode="auto">
          <a:xfrm>
            <a:off x="479397" y="1922453"/>
            <a:ext cx="8353425" cy="1298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10" dirty="0">
              <a:ln w="9525">
                <a:solidFill>
                  <a:srgbClr val="99CCFF"/>
                </a:solidFill>
                <a:miter lim="800000"/>
                <a:headEnd type="none" w="sm" len="sm"/>
                <a:tailEnd type="none" w="sm" len="sm"/>
              </a:ln>
              <a:solidFill>
                <a:srgbClr val="B2B2B2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宋体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444208" y="5157192"/>
            <a:ext cx="206979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华文行楷" pitchFamily="2" charset="-122"/>
              </a:rPr>
              <a:t>组长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华文行楷" pitchFamily="2" charset="-122"/>
              </a:rPr>
              <a:t>：汤泽毅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Tahoma" pitchFamily="34" charset="0"/>
              <a:ea typeface="华文行楷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华文行楷" pitchFamily="2" charset="-122"/>
              </a:rPr>
              <a:t>成员：柳嘉伟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Tahoma" pitchFamily="34" charset="0"/>
              <a:ea typeface="华文行楷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华文行楷" pitchFamily="2" charset="-122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华文行楷" pitchFamily="2" charset="-122"/>
              </a:rPr>
              <a:t>        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华文行楷" pitchFamily="2" charset="-122"/>
              </a:rPr>
              <a:t>官坤辉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华文行楷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华文行楷" pitchFamily="2" charset="-122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华文行楷" pitchFamily="2" charset="-122"/>
              </a:rPr>
              <a:t>        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华文行楷" pitchFamily="2" charset="-122"/>
              </a:rPr>
              <a:t>陈志伟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Tahoma" pitchFamily="34" charset="0"/>
              <a:ea typeface="华文行楷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华文行楷" pitchFamily="2" charset="-122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华文行楷" pitchFamily="2" charset="-122"/>
              </a:rPr>
              <a:t>         </a:t>
            </a:r>
            <a:endParaRPr lang="zh-CN" altLang="en-US" sz="2400" dirty="0" smtClean="0">
              <a:solidFill>
                <a:schemeClr val="bg1">
                  <a:lumMod val="50000"/>
                </a:schemeClr>
              </a:solidFill>
              <a:latin typeface="Tahoma" pitchFamily="34" charset="0"/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02377" y="908720"/>
            <a:ext cx="4307590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Git</a:t>
            </a:r>
            <a:endParaRPr lang="en-US" altLang="zh-CN" sz="80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ahoma" pitchFamily="34" charset="0"/>
              </a:rPr>
              <a:t>简要介绍</a:t>
            </a:r>
            <a:endParaRPr lang="zh-CN" altLang="en-US" sz="8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510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6225"/>
            <a:ext cx="8229600" cy="84931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我们为什么需要版本控制？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7" y="1412776"/>
            <a:ext cx="7858125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软件工程思想以及项目管理的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要求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简单地说，就是将在本地开发的代码，定时推送到服务器。每一次修改，记录下它的作者、时间及修改说明等。相对的，我们也可以从服务器下拉其他人推送的代码，并了解它的作者、时间、修改说明及其具体的修改内容。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版本控制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给团队协作开发提供了极大的方便。即使是一个人开发，因为它记录下了我们整个的开发历史，也是极有帮助和价值的。比如，如果某次修改甚至整个系统出现问题，它也能帮助找回我们珍贵的代码。</a:t>
            </a:r>
          </a:p>
        </p:txBody>
      </p:sp>
    </p:spTree>
    <p:extLst>
      <p:ext uri="{BB962C8B-B14F-4D97-AF65-F5344CB8AC3E}">
        <p14:creationId xmlns:p14="http://schemas.microsoft.com/office/powerpoint/2010/main" val="34378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6225"/>
            <a:ext cx="8229600" cy="84931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什么是Git？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600200"/>
            <a:ext cx="7858125" cy="4525963"/>
          </a:xfrm>
        </p:spPr>
        <p:txBody>
          <a:bodyPr/>
          <a:lstStyle/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是一个开源的分布式版本控制系统，用以有效、高速的处理从很小到非常大的项目版本管理</a:t>
            </a:r>
            <a:r>
              <a:rPr 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是 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 Torvalds </a:t>
            </a:r>
            <a:r>
              <a:rPr 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为了帮助管理 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 </a:t>
            </a:r>
            <a:r>
              <a:rPr 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内核开发而开发的一个开放源码的版本控制软件。被认为是分布式版本控制工具中的顶级水准。智能、友好、强健、高效。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2349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229600" cy="84931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Git的其他特点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00808"/>
            <a:ext cx="7858125" cy="4525963"/>
          </a:xfrm>
        </p:spPr>
        <p:txBody>
          <a:bodyPr/>
          <a:lstStyle/>
          <a:p>
            <a:r>
              <a:rPr 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适合分布式开发，强调个体。</a:t>
            </a:r>
          </a:p>
          <a:p>
            <a:r>
              <a:rPr 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公共服务器压力和数据量都不会太大。</a:t>
            </a:r>
          </a:p>
          <a:p>
            <a:r>
              <a:rPr 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速度快、灵活。</a:t>
            </a:r>
          </a:p>
          <a:p>
            <a:r>
              <a:rPr 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任意两个开发者之间可以很容易的解决冲突。</a:t>
            </a:r>
          </a:p>
          <a:p>
            <a:r>
              <a:rPr 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离线工作。</a:t>
            </a:r>
          </a:p>
        </p:txBody>
      </p:sp>
    </p:spTree>
    <p:extLst>
      <p:ext uri="{BB962C8B-B14F-4D97-AF65-F5344CB8AC3E}">
        <p14:creationId xmlns:p14="http://schemas.microsoft.com/office/powerpoint/2010/main" val="133909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6225"/>
            <a:ext cx="8229600" cy="84931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Git的工作流程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679575"/>
            <a:ext cx="3960440" cy="40608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客户端</a:t>
            </a:r>
            <a:r>
              <a:rPr 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并不只提取最新版本的文件快照，而是把原始的代码仓库完整地镜像下来。这么一来，任何一处协同工作用的服务器发生故障，事后都可以用任何一个镜 像出来的本地仓库恢复。因为每一次的提取操作，实际上都是一次对代码仓库的完整</a:t>
            </a:r>
            <a:r>
              <a:rPr 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备份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zh-CN" dirty="0"/>
          </a:p>
        </p:txBody>
      </p:sp>
      <p:pic>
        <p:nvPicPr>
          <p:cNvPr id="7173" name="Picture 5" descr="20120201121202_7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12" y="1679575"/>
            <a:ext cx="377348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30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6225"/>
            <a:ext cx="8229600" cy="84931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Git的工作流程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4221163"/>
            <a:ext cx="7058025" cy="1612900"/>
          </a:xfrm>
        </p:spPr>
        <p:txBody>
          <a:bodyPr>
            <a:noAutofit/>
          </a:bodyPr>
          <a:lstStyle/>
          <a:p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并不保存这些前后变化的差异数据。实际上，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更像是把变化的文件作快照后，记录在一个微型的文件系统中。每次提交更新时，它会纵览一遍所有文件的指纹信息并对文件作一快照，然后保存一个指向这次快照 的索引。为提高性能，若文件没有变化，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不会再次保存，而只对上次保存的快照作一链接。</a:t>
            </a:r>
          </a:p>
        </p:txBody>
      </p:sp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827088" y="1738313"/>
            <a:ext cx="75596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n"/>
            </a:pPr>
            <a:endParaRPr lang="en-US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n"/>
            </a:pPr>
            <a:endParaRPr lang="en-US"/>
          </a:p>
        </p:txBody>
      </p:sp>
      <p:pic>
        <p:nvPicPr>
          <p:cNvPr id="8197" name="Picture 5" descr="20120201121204_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628775"/>
            <a:ext cx="575945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17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6225"/>
            <a:ext cx="8229600" cy="84931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Git的工作流程</a:t>
            </a:r>
          </a:p>
        </p:txBody>
      </p:sp>
      <p:sp>
        <p:nvSpPr>
          <p:cNvPr id="9219" name="Text Box 9"/>
          <p:cNvSpPr txBox="1">
            <a:spLocks noChangeArrowheads="1"/>
          </p:cNvSpPr>
          <p:nvPr/>
        </p:nvSpPr>
        <p:spPr bwMode="auto">
          <a:xfrm>
            <a:off x="827088" y="1738313"/>
            <a:ext cx="75596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n"/>
            </a:pPr>
            <a:endParaRPr lang="en-US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n"/>
            </a:pPr>
            <a:endParaRPr lang="en-US"/>
          </a:p>
        </p:txBody>
      </p:sp>
      <p:pic>
        <p:nvPicPr>
          <p:cNvPr id="9221" name="Picture 5" descr="20120201121205_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19" y="1340768"/>
            <a:ext cx="4752528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573599" y="2058194"/>
            <a:ext cx="338437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kumimoji="0"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kumimoji="0"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kumimoji="0"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仓库中</a:t>
            </a:r>
            <a:r>
              <a:rPr kumimoji="0"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</a:t>
            </a:r>
            <a:r>
              <a:rPr kumimoji="0"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</a:t>
            </a:r>
            <a:endParaRPr kumimoji="0"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0"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kumimoji="0"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到工作目录。</a:t>
            </a:r>
            <a:endParaRPr kumimoji="0"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kumimoji="0" lang="en-US" alt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kumimoji="0"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0"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kumimoji="0"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在工作目录修改某些文件。</a:t>
            </a:r>
            <a:endParaRPr kumimoji="0"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kumimoji="0" lang="en-US" alt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kumimoji="0"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0"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 </a:t>
            </a:r>
            <a:r>
              <a:rPr kumimoji="0"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对修改后的文件进行快照，</a:t>
            </a:r>
            <a:endParaRPr kumimoji="0"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0"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0"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然后保存到暂存区域。</a:t>
            </a:r>
            <a:endParaRPr kumimoji="0"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kumimoji="0" lang="en-US" alt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kumimoji="0"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0"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 </a:t>
            </a:r>
            <a:r>
              <a:rPr kumimoji="0"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提交更新，将保存在暂存区域</a:t>
            </a:r>
            <a:r>
              <a:rPr kumimoji="0"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的文件</a:t>
            </a:r>
            <a:r>
              <a:rPr kumimoji="0"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快照永久转储到</a:t>
            </a:r>
            <a:r>
              <a:rPr kumimoji="0"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kumimoji="0"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目录中</a:t>
            </a:r>
          </a:p>
        </p:txBody>
      </p:sp>
    </p:spTree>
    <p:extLst>
      <p:ext uri="{BB962C8B-B14F-4D97-AF65-F5344CB8AC3E}">
        <p14:creationId xmlns:p14="http://schemas.microsoft.com/office/powerpoint/2010/main" val="45937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WordArt 2"/>
          <p:cNvSpPr>
            <a:spLocks noChangeArrowheads="1" noChangeShapeType="1" noTextEdit="1"/>
          </p:cNvSpPr>
          <p:nvPr/>
        </p:nvSpPr>
        <p:spPr bwMode="auto">
          <a:xfrm>
            <a:off x="479397" y="1922453"/>
            <a:ext cx="8353425" cy="1298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kern="10" dirty="0">
              <a:ln w="9525">
                <a:solidFill>
                  <a:srgbClr val="99CCFF"/>
                </a:solidFill>
                <a:miter lim="800000"/>
                <a:headEnd type="none" w="sm" len="sm"/>
                <a:tailEnd type="none" w="sm" len="sm"/>
              </a:ln>
              <a:solidFill>
                <a:srgbClr val="B2B2B2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2420888"/>
            <a:ext cx="64807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Vladimir Script" panose="03050402040407070305" pitchFamily="66" charset="0"/>
              </a:rPr>
              <a:t>Thank   you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Vladimir Script" panose="03050402040407070305" pitchFamily="66" charset="0"/>
              </a:rPr>
              <a:t> </a:t>
            </a:r>
            <a:r>
              <a:rPr lang="zh-CN" altLang="en-US" sz="5400" b="1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Freestyle Script" panose="030804020302050B0404" pitchFamily="66" charset="0"/>
              </a:rPr>
              <a:t>！</a:t>
            </a:r>
            <a:endParaRPr lang="zh-CN" altLang="en-US" sz="5400" b="1" i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22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NewsPrint">
      <a:dk1>
        <a:sysClr val="windowText" lastClr="000000"/>
      </a:dk1>
      <a:lt1>
        <a:sysClr val="window" lastClr="C7EDCC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289</TotalTime>
  <Words>508</Words>
  <Application>Microsoft Office PowerPoint</Application>
  <PresentationFormat>全屏显示(4:3)</PresentationFormat>
  <Paragraphs>42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方正舒体</vt:lpstr>
      <vt:lpstr>黑体</vt:lpstr>
      <vt:lpstr>华文行楷</vt:lpstr>
      <vt:lpstr>华文楷体</vt:lpstr>
      <vt:lpstr>宋体</vt:lpstr>
      <vt:lpstr>Arial</vt:lpstr>
      <vt:lpstr>Calibri</vt:lpstr>
      <vt:lpstr>Freestyle Script</vt:lpstr>
      <vt:lpstr>Tahoma</vt:lpstr>
      <vt:lpstr>Vladimir Script</vt:lpstr>
      <vt:lpstr>Wingdings</vt:lpstr>
      <vt:lpstr>透明</vt:lpstr>
      <vt:lpstr>PowerPoint 演示文稿</vt:lpstr>
      <vt:lpstr>我们为什么需要版本控制？</vt:lpstr>
      <vt:lpstr>什么是Git？</vt:lpstr>
      <vt:lpstr>Git的其他特点</vt:lpstr>
      <vt:lpstr>Git的工作流程</vt:lpstr>
      <vt:lpstr>Git的工作流程</vt:lpstr>
      <vt:lpstr>Git的工作流程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小志</cp:lastModifiedBy>
  <cp:revision>32</cp:revision>
  <dcterms:created xsi:type="dcterms:W3CDTF">2014-11-28T17:22:45Z</dcterms:created>
  <dcterms:modified xsi:type="dcterms:W3CDTF">2015-09-16T06:50:05Z</dcterms:modified>
</cp:coreProperties>
</file>