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71" r:id="rId7"/>
    <p:sldId id="263" r:id="rId8"/>
    <p:sldId id="266" r:id="rId9"/>
    <p:sldId id="269" r:id="rId10"/>
    <p:sldId id="264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CF2DE-CAB3-42AA-94C3-9613B70EA4D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5D6FC8-3FA3-4C5C-929D-12882450591C}">
      <dgm:prSet/>
      <dgm:spPr/>
      <dgm:t>
        <a:bodyPr/>
        <a:lstStyle/>
        <a:p>
          <a:r>
            <a:rPr lang="en-US" dirty="0"/>
            <a:t>Linear Regression (LR)</a:t>
          </a:r>
        </a:p>
      </dgm:t>
    </dgm:pt>
    <dgm:pt modelId="{377CA72A-714B-4C81-A590-BFF79979729C}" type="parTrans" cxnId="{965A319D-8D0F-41E1-B1A8-EBA4F575C851}">
      <dgm:prSet/>
      <dgm:spPr/>
      <dgm:t>
        <a:bodyPr/>
        <a:lstStyle/>
        <a:p>
          <a:endParaRPr lang="en-US"/>
        </a:p>
      </dgm:t>
    </dgm:pt>
    <dgm:pt modelId="{3194752C-997B-457C-8B2B-D51185709EF5}" type="sibTrans" cxnId="{965A319D-8D0F-41E1-B1A8-EBA4F575C85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7D6F9AC-68B3-4349-95CA-32851E6F6212}">
      <dgm:prSet/>
      <dgm:spPr/>
      <dgm:t>
        <a:bodyPr/>
        <a:lstStyle/>
        <a:p>
          <a:r>
            <a:rPr lang="en-US"/>
            <a:t>Random Forrest ( RFR)</a:t>
          </a:r>
        </a:p>
      </dgm:t>
    </dgm:pt>
    <dgm:pt modelId="{CC4F808B-DADE-41A9-A96F-5F2BE65FCB27}" type="parTrans" cxnId="{BF0B1039-7968-4401-9E53-6549CF3F690C}">
      <dgm:prSet/>
      <dgm:spPr/>
      <dgm:t>
        <a:bodyPr/>
        <a:lstStyle/>
        <a:p>
          <a:endParaRPr lang="en-US"/>
        </a:p>
      </dgm:t>
    </dgm:pt>
    <dgm:pt modelId="{6CFEB820-5DCE-4502-BCA4-527767D7C1F9}" type="sibTrans" cxnId="{BF0B1039-7968-4401-9E53-6549CF3F690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1D4F6AE-EBB9-45A9-B6E5-A5DA673396D4}">
      <dgm:prSet/>
      <dgm:spPr/>
      <dgm:t>
        <a:bodyPr/>
        <a:lstStyle/>
        <a:p>
          <a:r>
            <a:rPr lang="en-US"/>
            <a:t>Kernal Ridge (KRR)</a:t>
          </a:r>
        </a:p>
      </dgm:t>
    </dgm:pt>
    <dgm:pt modelId="{31821050-21D5-471F-AC19-47AC9F67057A}" type="parTrans" cxnId="{E873CF62-DA63-479F-AA49-91E2CDEAD4F0}">
      <dgm:prSet/>
      <dgm:spPr/>
      <dgm:t>
        <a:bodyPr/>
        <a:lstStyle/>
        <a:p>
          <a:endParaRPr lang="en-US"/>
        </a:p>
      </dgm:t>
    </dgm:pt>
    <dgm:pt modelId="{62EEC792-0FC5-4A60-A58D-CB00C3DC28A7}" type="sibTrans" cxnId="{E873CF62-DA63-479F-AA49-91E2CDEAD4F0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737F6B9-0B24-4EB9-92F7-9A4D1DAB5DEC}">
      <dgm:prSet/>
      <dgm:spPr/>
      <dgm:t>
        <a:bodyPr/>
        <a:lstStyle/>
        <a:p>
          <a:r>
            <a:rPr lang="en-US"/>
            <a:t>Gaussian Process Regressor</a:t>
          </a:r>
        </a:p>
      </dgm:t>
    </dgm:pt>
    <dgm:pt modelId="{01A25760-16FE-4EE3-83B0-847C2F9554F8}" type="parTrans" cxnId="{E0B1B839-8F76-4631-B802-B81A78F9DBC9}">
      <dgm:prSet/>
      <dgm:spPr/>
      <dgm:t>
        <a:bodyPr/>
        <a:lstStyle/>
        <a:p>
          <a:endParaRPr lang="en-US"/>
        </a:p>
      </dgm:t>
    </dgm:pt>
    <dgm:pt modelId="{5E299114-DAA9-4F12-B992-DAAC4D541B10}" type="sibTrans" cxnId="{E0B1B839-8F76-4631-B802-B81A78F9DBC9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BB3EF8E5-DE82-42DC-AD70-7941C221A98A}">
      <dgm:prSet/>
      <dgm:spPr/>
      <dgm:t>
        <a:bodyPr/>
        <a:lstStyle/>
        <a:p>
          <a:r>
            <a:rPr lang="en-US"/>
            <a:t>XGBoost</a:t>
          </a:r>
        </a:p>
      </dgm:t>
    </dgm:pt>
    <dgm:pt modelId="{261F1C34-E1C8-41D6-AEB4-11DE7DEEDA02}" type="parTrans" cxnId="{33BE3911-295A-4628-934A-8720631F7DCB}">
      <dgm:prSet/>
      <dgm:spPr/>
      <dgm:t>
        <a:bodyPr/>
        <a:lstStyle/>
        <a:p>
          <a:endParaRPr lang="en-US"/>
        </a:p>
      </dgm:t>
    </dgm:pt>
    <dgm:pt modelId="{8442DE31-3688-4AD0-A617-31980B78EC20}" type="sibTrans" cxnId="{33BE3911-295A-4628-934A-8720631F7DCB}">
      <dgm:prSet phldrT="06"/>
      <dgm:spPr/>
      <dgm:t>
        <a:bodyPr/>
        <a:lstStyle/>
        <a:p>
          <a:r>
            <a:rPr lang="en-US"/>
            <a:t>06</a:t>
          </a:r>
        </a:p>
      </dgm:t>
    </dgm:pt>
    <dgm:pt modelId="{88A23090-8586-4A97-A67C-C2A468BC6131}">
      <dgm:prSet/>
      <dgm:spPr/>
      <dgm:t>
        <a:bodyPr/>
        <a:lstStyle/>
        <a:p>
          <a:r>
            <a:rPr lang="en-US"/>
            <a:t>Support Vector (SVR)</a:t>
          </a:r>
        </a:p>
      </dgm:t>
    </dgm:pt>
    <dgm:pt modelId="{DA38C2ED-457D-4AE4-80A1-7DED2EEBC212}" type="sibTrans" cxnId="{022F870B-1EE0-4D9C-9027-974DAB34E4C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BA9D3D8-F680-46D9-8287-FADE4561980F}" type="parTrans" cxnId="{022F870B-1EE0-4D9C-9027-974DAB34E4C3}">
      <dgm:prSet/>
      <dgm:spPr/>
      <dgm:t>
        <a:bodyPr/>
        <a:lstStyle/>
        <a:p>
          <a:endParaRPr lang="en-US"/>
        </a:p>
      </dgm:t>
    </dgm:pt>
    <dgm:pt modelId="{AAC52973-EE03-4120-9B8D-14FF2A842247}" type="pres">
      <dgm:prSet presAssocID="{027CF2DE-CAB3-42AA-94C3-9613B70EA4D8}" presName="Name0" presStyleCnt="0">
        <dgm:presLayoutVars>
          <dgm:animLvl val="lvl"/>
          <dgm:resizeHandles val="exact"/>
        </dgm:presLayoutVars>
      </dgm:prSet>
      <dgm:spPr/>
    </dgm:pt>
    <dgm:pt modelId="{FA1B8950-FB2E-4C2B-B99B-10DA2AF19085}" type="pres">
      <dgm:prSet presAssocID="{DB5D6FC8-3FA3-4C5C-929D-12882450591C}" presName="compositeNode" presStyleCnt="0">
        <dgm:presLayoutVars>
          <dgm:bulletEnabled val="1"/>
        </dgm:presLayoutVars>
      </dgm:prSet>
      <dgm:spPr/>
    </dgm:pt>
    <dgm:pt modelId="{A3D8E802-D9D8-4583-89F2-464AE5EBD347}" type="pres">
      <dgm:prSet presAssocID="{DB5D6FC8-3FA3-4C5C-929D-12882450591C}" presName="bgRect" presStyleLbl="alignNode1" presStyleIdx="0" presStyleCnt="6"/>
      <dgm:spPr/>
    </dgm:pt>
    <dgm:pt modelId="{9D77A86C-8345-4A26-97CF-CBE4EFD8C135}" type="pres">
      <dgm:prSet presAssocID="{3194752C-997B-457C-8B2B-D51185709EF5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FF9971B5-AB3A-4EEC-BF83-0F287AC059F4}" type="pres">
      <dgm:prSet presAssocID="{DB5D6FC8-3FA3-4C5C-929D-12882450591C}" presName="nodeRect" presStyleLbl="alignNode1" presStyleIdx="0" presStyleCnt="6">
        <dgm:presLayoutVars>
          <dgm:bulletEnabled val="1"/>
        </dgm:presLayoutVars>
      </dgm:prSet>
      <dgm:spPr/>
    </dgm:pt>
    <dgm:pt modelId="{9AF3CDE2-126F-461B-8247-570BCC84541B}" type="pres">
      <dgm:prSet presAssocID="{3194752C-997B-457C-8B2B-D51185709EF5}" presName="sibTrans" presStyleCnt="0"/>
      <dgm:spPr/>
    </dgm:pt>
    <dgm:pt modelId="{8B5252FC-2326-4259-922C-B318D914ECA9}" type="pres">
      <dgm:prSet presAssocID="{37D6F9AC-68B3-4349-95CA-32851E6F6212}" presName="compositeNode" presStyleCnt="0">
        <dgm:presLayoutVars>
          <dgm:bulletEnabled val="1"/>
        </dgm:presLayoutVars>
      </dgm:prSet>
      <dgm:spPr/>
    </dgm:pt>
    <dgm:pt modelId="{B7BDBCE9-D1F8-4202-9996-E14E8BF9AA02}" type="pres">
      <dgm:prSet presAssocID="{37D6F9AC-68B3-4349-95CA-32851E6F6212}" presName="bgRect" presStyleLbl="alignNode1" presStyleIdx="1" presStyleCnt="6"/>
      <dgm:spPr/>
    </dgm:pt>
    <dgm:pt modelId="{439830ED-72EA-41E2-94F5-5663BFCCFF0D}" type="pres">
      <dgm:prSet presAssocID="{6CFEB820-5DCE-4502-BCA4-527767D7C1F9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9D252CE6-46B4-4E1D-8C0B-6C5C9E32D690}" type="pres">
      <dgm:prSet presAssocID="{37D6F9AC-68B3-4349-95CA-32851E6F6212}" presName="nodeRect" presStyleLbl="alignNode1" presStyleIdx="1" presStyleCnt="6">
        <dgm:presLayoutVars>
          <dgm:bulletEnabled val="1"/>
        </dgm:presLayoutVars>
      </dgm:prSet>
      <dgm:spPr/>
    </dgm:pt>
    <dgm:pt modelId="{3D08B5B5-EF5F-4B6A-8EF5-C362F3CBF885}" type="pres">
      <dgm:prSet presAssocID="{6CFEB820-5DCE-4502-BCA4-527767D7C1F9}" presName="sibTrans" presStyleCnt="0"/>
      <dgm:spPr/>
    </dgm:pt>
    <dgm:pt modelId="{E1358D5F-A53C-40B1-8548-1A280FB55734}" type="pres">
      <dgm:prSet presAssocID="{88A23090-8586-4A97-A67C-C2A468BC6131}" presName="compositeNode" presStyleCnt="0">
        <dgm:presLayoutVars>
          <dgm:bulletEnabled val="1"/>
        </dgm:presLayoutVars>
      </dgm:prSet>
      <dgm:spPr/>
    </dgm:pt>
    <dgm:pt modelId="{C8ABCE5A-24DA-4C70-A74E-2721BDBA9CE4}" type="pres">
      <dgm:prSet presAssocID="{88A23090-8586-4A97-A67C-C2A468BC6131}" presName="bgRect" presStyleLbl="alignNode1" presStyleIdx="2" presStyleCnt="6"/>
      <dgm:spPr/>
    </dgm:pt>
    <dgm:pt modelId="{E2F4C833-6998-4030-A09D-FE54259D6D26}" type="pres">
      <dgm:prSet presAssocID="{DA38C2ED-457D-4AE4-80A1-7DED2EEBC212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35E8DBD1-5AD0-4CBA-8852-5C6817C8E929}" type="pres">
      <dgm:prSet presAssocID="{88A23090-8586-4A97-A67C-C2A468BC6131}" presName="nodeRect" presStyleLbl="alignNode1" presStyleIdx="2" presStyleCnt="6">
        <dgm:presLayoutVars>
          <dgm:bulletEnabled val="1"/>
        </dgm:presLayoutVars>
      </dgm:prSet>
      <dgm:spPr/>
    </dgm:pt>
    <dgm:pt modelId="{7228B68E-391E-4A37-8BC4-E1778E3BC218}" type="pres">
      <dgm:prSet presAssocID="{DA38C2ED-457D-4AE4-80A1-7DED2EEBC212}" presName="sibTrans" presStyleCnt="0"/>
      <dgm:spPr/>
    </dgm:pt>
    <dgm:pt modelId="{CD6D29C8-DD30-4BCD-85A8-DBDF9F6B775F}" type="pres">
      <dgm:prSet presAssocID="{C1D4F6AE-EBB9-45A9-B6E5-A5DA673396D4}" presName="compositeNode" presStyleCnt="0">
        <dgm:presLayoutVars>
          <dgm:bulletEnabled val="1"/>
        </dgm:presLayoutVars>
      </dgm:prSet>
      <dgm:spPr/>
    </dgm:pt>
    <dgm:pt modelId="{B6BF70C1-B62B-4664-B10C-D919112E01F4}" type="pres">
      <dgm:prSet presAssocID="{C1D4F6AE-EBB9-45A9-B6E5-A5DA673396D4}" presName="bgRect" presStyleLbl="alignNode1" presStyleIdx="3" presStyleCnt="6"/>
      <dgm:spPr/>
    </dgm:pt>
    <dgm:pt modelId="{BB1B5DF1-6CCD-41FF-AA31-EC7AB42D1D0B}" type="pres">
      <dgm:prSet presAssocID="{62EEC792-0FC5-4A60-A58D-CB00C3DC28A7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51E99B06-3218-4CCD-B6CC-3876A88CDEAF}" type="pres">
      <dgm:prSet presAssocID="{C1D4F6AE-EBB9-45A9-B6E5-A5DA673396D4}" presName="nodeRect" presStyleLbl="alignNode1" presStyleIdx="3" presStyleCnt="6">
        <dgm:presLayoutVars>
          <dgm:bulletEnabled val="1"/>
        </dgm:presLayoutVars>
      </dgm:prSet>
      <dgm:spPr/>
    </dgm:pt>
    <dgm:pt modelId="{68FA69BD-87F5-4EA7-AE6C-0AF99B02D6DC}" type="pres">
      <dgm:prSet presAssocID="{62EEC792-0FC5-4A60-A58D-CB00C3DC28A7}" presName="sibTrans" presStyleCnt="0"/>
      <dgm:spPr/>
    </dgm:pt>
    <dgm:pt modelId="{250A0714-5E86-46F3-8DFA-9034DA64F4EB}" type="pres">
      <dgm:prSet presAssocID="{8737F6B9-0B24-4EB9-92F7-9A4D1DAB5DEC}" presName="compositeNode" presStyleCnt="0">
        <dgm:presLayoutVars>
          <dgm:bulletEnabled val="1"/>
        </dgm:presLayoutVars>
      </dgm:prSet>
      <dgm:spPr/>
    </dgm:pt>
    <dgm:pt modelId="{5650854B-F672-4DCF-9C90-6DE3727A7709}" type="pres">
      <dgm:prSet presAssocID="{8737F6B9-0B24-4EB9-92F7-9A4D1DAB5DEC}" presName="bgRect" presStyleLbl="alignNode1" presStyleIdx="4" presStyleCnt="6"/>
      <dgm:spPr/>
    </dgm:pt>
    <dgm:pt modelId="{6F0016B9-55E2-4C0E-A077-85EEDD61D41B}" type="pres">
      <dgm:prSet presAssocID="{5E299114-DAA9-4F12-B992-DAAC4D541B10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654D396F-82BA-4834-8E88-3FF2FF18A699}" type="pres">
      <dgm:prSet presAssocID="{8737F6B9-0B24-4EB9-92F7-9A4D1DAB5DEC}" presName="nodeRect" presStyleLbl="alignNode1" presStyleIdx="4" presStyleCnt="6">
        <dgm:presLayoutVars>
          <dgm:bulletEnabled val="1"/>
        </dgm:presLayoutVars>
      </dgm:prSet>
      <dgm:spPr/>
    </dgm:pt>
    <dgm:pt modelId="{9C973042-460F-4AE8-A757-9D0D4DDADD1E}" type="pres">
      <dgm:prSet presAssocID="{5E299114-DAA9-4F12-B992-DAAC4D541B10}" presName="sibTrans" presStyleCnt="0"/>
      <dgm:spPr/>
    </dgm:pt>
    <dgm:pt modelId="{DE336644-D058-4AA3-A0C2-C71B6C10BCB4}" type="pres">
      <dgm:prSet presAssocID="{BB3EF8E5-DE82-42DC-AD70-7941C221A98A}" presName="compositeNode" presStyleCnt="0">
        <dgm:presLayoutVars>
          <dgm:bulletEnabled val="1"/>
        </dgm:presLayoutVars>
      </dgm:prSet>
      <dgm:spPr/>
    </dgm:pt>
    <dgm:pt modelId="{FBF5A8F8-3829-4469-AEA6-3430525FFEB9}" type="pres">
      <dgm:prSet presAssocID="{BB3EF8E5-DE82-42DC-AD70-7941C221A98A}" presName="bgRect" presStyleLbl="alignNode1" presStyleIdx="5" presStyleCnt="6"/>
      <dgm:spPr/>
    </dgm:pt>
    <dgm:pt modelId="{0E3E09E6-7BB4-496B-9637-C2F7224DCB98}" type="pres">
      <dgm:prSet presAssocID="{8442DE31-3688-4AD0-A617-31980B78EC20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C4B31765-F0D4-48F8-A7C7-2D512FFB6CF7}" type="pres">
      <dgm:prSet presAssocID="{BB3EF8E5-DE82-42DC-AD70-7941C221A98A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E598AD03-D57F-4586-AC3F-F0F01730997E}" type="presOf" srcId="{C1D4F6AE-EBB9-45A9-B6E5-A5DA673396D4}" destId="{B6BF70C1-B62B-4664-B10C-D919112E01F4}" srcOrd="0" destOrd="0" presId="urn:microsoft.com/office/officeart/2016/7/layout/LinearBlockProcessNumbered"/>
    <dgm:cxn modelId="{E0C89D06-C783-43E7-A5B1-28C75AE56A85}" type="presOf" srcId="{5E299114-DAA9-4F12-B992-DAAC4D541B10}" destId="{6F0016B9-55E2-4C0E-A077-85EEDD61D41B}" srcOrd="0" destOrd="0" presId="urn:microsoft.com/office/officeart/2016/7/layout/LinearBlockProcessNumbered"/>
    <dgm:cxn modelId="{764D390B-1EA3-4706-BAA5-F990B6E88B76}" type="presOf" srcId="{DB5D6FC8-3FA3-4C5C-929D-12882450591C}" destId="{A3D8E802-D9D8-4583-89F2-464AE5EBD347}" srcOrd="0" destOrd="0" presId="urn:microsoft.com/office/officeart/2016/7/layout/LinearBlockProcessNumbered"/>
    <dgm:cxn modelId="{022F870B-1EE0-4D9C-9027-974DAB34E4C3}" srcId="{027CF2DE-CAB3-42AA-94C3-9613B70EA4D8}" destId="{88A23090-8586-4A97-A67C-C2A468BC6131}" srcOrd="2" destOrd="0" parTransId="{ABA9D3D8-F680-46D9-8287-FADE4561980F}" sibTransId="{DA38C2ED-457D-4AE4-80A1-7DED2EEBC212}"/>
    <dgm:cxn modelId="{33BE3911-295A-4628-934A-8720631F7DCB}" srcId="{027CF2DE-CAB3-42AA-94C3-9613B70EA4D8}" destId="{BB3EF8E5-DE82-42DC-AD70-7941C221A98A}" srcOrd="5" destOrd="0" parTransId="{261F1C34-E1C8-41D6-AEB4-11DE7DEEDA02}" sibTransId="{8442DE31-3688-4AD0-A617-31980B78EC20}"/>
    <dgm:cxn modelId="{7533D42D-A6AA-4A2B-8E97-4F7393B800C5}" type="presOf" srcId="{8737F6B9-0B24-4EB9-92F7-9A4D1DAB5DEC}" destId="{5650854B-F672-4DCF-9C90-6DE3727A7709}" srcOrd="0" destOrd="0" presId="urn:microsoft.com/office/officeart/2016/7/layout/LinearBlockProcessNumbered"/>
    <dgm:cxn modelId="{9583D337-627C-469F-A209-482BE7851279}" type="presOf" srcId="{62EEC792-0FC5-4A60-A58D-CB00C3DC28A7}" destId="{BB1B5DF1-6CCD-41FF-AA31-EC7AB42D1D0B}" srcOrd="0" destOrd="0" presId="urn:microsoft.com/office/officeart/2016/7/layout/LinearBlockProcessNumbered"/>
    <dgm:cxn modelId="{BF0B1039-7968-4401-9E53-6549CF3F690C}" srcId="{027CF2DE-CAB3-42AA-94C3-9613B70EA4D8}" destId="{37D6F9AC-68B3-4349-95CA-32851E6F6212}" srcOrd="1" destOrd="0" parTransId="{CC4F808B-DADE-41A9-A96F-5F2BE65FCB27}" sibTransId="{6CFEB820-5DCE-4502-BCA4-527767D7C1F9}"/>
    <dgm:cxn modelId="{B1169639-2B81-419E-A554-F485AD6B3B67}" type="presOf" srcId="{BB3EF8E5-DE82-42DC-AD70-7941C221A98A}" destId="{FBF5A8F8-3829-4469-AEA6-3430525FFEB9}" srcOrd="0" destOrd="0" presId="urn:microsoft.com/office/officeart/2016/7/layout/LinearBlockProcessNumbered"/>
    <dgm:cxn modelId="{E0B1B839-8F76-4631-B802-B81A78F9DBC9}" srcId="{027CF2DE-CAB3-42AA-94C3-9613B70EA4D8}" destId="{8737F6B9-0B24-4EB9-92F7-9A4D1DAB5DEC}" srcOrd="4" destOrd="0" parTransId="{01A25760-16FE-4EE3-83B0-847C2F9554F8}" sibTransId="{5E299114-DAA9-4F12-B992-DAAC4D541B10}"/>
    <dgm:cxn modelId="{3703123B-D78B-49F7-AB31-13D2D516FE31}" type="presOf" srcId="{88A23090-8586-4A97-A67C-C2A468BC6131}" destId="{C8ABCE5A-24DA-4C70-A74E-2721BDBA9CE4}" srcOrd="0" destOrd="0" presId="urn:microsoft.com/office/officeart/2016/7/layout/LinearBlockProcessNumbered"/>
    <dgm:cxn modelId="{4D8E8161-97FE-42EE-9D05-2058A7D103AC}" type="presOf" srcId="{3194752C-997B-457C-8B2B-D51185709EF5}" destId="{9D77A86C-8345-4A26-97CF-CBE4EFD8C135}" srcOrd="0" destOrd="0" presId="urn:microsoft.com/office/officeart/2016/7/layout/LinearBlockProcessNumbered"/>
    <dgm:cxn modelId="{E873CF62-DA63-479F-AA49-91E2CDEAD4F0}" srcId="{027CF2DE-CAB3-42AA-94C3-9613B70EA4D8}" destId="{C1D4F6AE-EBB9-45A9-B6E5-A5DA673396D4}" srcOrd="3" destOrd="0" parTransId="{31821050-21D5-471F-AC19-47AC9F67057A}" sibTransId="{62EEC792-0FC5-4A60-A58D-CB00C3DC28A7}"/>
    <dgm:cxn modelId="{E8298945-0731-4B19-808F-9F43AD5397F5}" type="presOf" srcId="{027CF2DE-CAB3-42AA-94C3-9613B70EA4D8}" destId="{AAC52973-EE03-4120-9B8D-14FF2A842247}" srcOrd="0" destOrd="0" presId="urn:microsoft.com/office/officeart/2016/7/layout/LinearBlockProcessNumbered"/>
    <dgm:cxn modelId="{EE80B366-FB43-4924-AE95-62EF92576B4D}" type="presOf" srcId="{37D6F9AC-68B3-4349-95CA-32851E6F6212}" destId="{B7BDBCE9-D1F8-4202-9996-E14E8BF9AA02}" srcOrd="0" destOrd="0" presId="urn:microsoft.com/office/officeart/2016/7/layout/LinearBlockProcessNumbered"/>
    <dgm:cxn modelId="{65017673-9895-42F8-8854-B2C7D1ECBA36}" type="presOf" srcId="{37D6F9AC-68B3-4349-95CA-32851E6F6212}" destId="{9D252CE6-46B4-4E1D-8C0B-6C5C9E32D690}" srcOrd="1" destOrd="0" presId="urn:microsoft.com/office/officeart/2016/7/layout/LinearBlockProcessNumbered"/>
    <dgm:cxn modelId="{2D3FB158-40D3-40F9-B808-DA23544C80BB}" type="presOf" srcId="{6CFEB820-5DCE-4502-BCA4-527767D7C1F9}" destId="{439830ED-72EA-41E2-94F5-5663BFCCFF0D}" srcOrd="0" destOrd="0" presId="urn:microsoft.com/office/officeart/2016/7/layout/LinearBlockProcessNumbered"/>
    <dgm:cxn modelId="{A7BC2784-8FC9-4863-8537-6C44836A290D}" type="presOf" srcId="{8442DE31-3688-4AD0-A617-31980B78EC20}" destId="{0E3E09E6-7BB4-496B-9637-C2F7224DCB98}" srcOrd="0" destOrd="0" presId="urn:microsoft.com/office/officeart/2016/7/layout/LinearBlockProcessNumbered"/>
    <dgm:cxn modelId="{DC9BD68A-E5C3-4115-A431-AB330F0056A6}" type="presOf" srcId="{C1D4F6AE-EBB9-45A9-B6E5-A5DA673396D4}" destId="{51E99B06-3218-4CCD-B6CC-3876A88CDEAF}" srcOrd="1" destOrd="0" presId="urn:microsoft.com/office/officeart/2016/7/layout/LinearBlockProcessNumbered"/>
    <dgm:cxn modelId="{3FFDB69C-9513-4B51-A2AF-0FDAA14BA1A3}" type="presOf" srcId="{DB5D6FC8-3FA3-4C5C-929D-12882450591C}" destId="{FF9971B5-AB3A-4EEC-BF83-0F287AC059F4}" srcOrd="1" destOrd="0" presId="urn:microsoft.com/office/officeart/2016/7/layout/LinearBlockProcessNumbered"/>
    <dgm:cxn modelId="{965A319D-8D0F-41E1-B1A8-EBA4F575C851}" srcId="{027CF2DE-CAB3-42AA-94C3-9613B70EA4D8}" destId="{DB5D6FC8-3FA3-4C5C-929D-12882450591C}" srcOrd="0" destOrd="0" parTransId="{377CA72A-714B-4C81-A590-BFF79979729C}" sibTransId="{3194752C-997B-457C-8B2B-D51185709EF5}"/>
    <dgm:cxn modelId="{76BF74C0-E06B-4665-91EF-22A510088448}" type="presOf" srcId="{88A23090-8586-4A97-A67C-C2A468BC6131}" destId="{35E8DBD1-5AD0-4CBA-8852-5C6817C8E929}" srcOrd="1" destOrd="0" presId="urn:microsoft.com/office/officeart/2016/7/layout/LinearBlockProcessNumbered"/>
    <dgm:cxn modelId="{88DCEEC5-EEBF-4888-BFD7-42B25088FDD2}" type="presOf" srcId="{BB3EF8E5-DE82-42DC-AD70-7941C221A98A}" destId="{C4B31765-F0D4-48F8-A7C7-2D512FFB6CF7}" srcOrd="1" destOrd="0" presId="urn:microsoft.com/office/officeart/2016/7/layout/LinearBlockProcessNumbered"/>
    <dgm:cxn modelId="{43463FCD-0812-45A0-AAFB-56A2E9014DCB}" type="presOf" srcId="{8737F6B9-0B24-4EB9-92F7-9A4D1DAB5DEC}" destId="{654D396F-82BA-4834-8E88-3FF2FF18A699}" srcOrd="1" destOrd="0" presId="urn:microsoft.com/office/officeart/2016/7/layout/LinearBlockProcessNumbered"/>
    <dgm:cxn modelId="{DA04F5D9-359B-45C3-B834-1D4355CF590C}" type="presOf" srcId="{DA38C2ED-457D-4AE4-80A1-7DED2EEBC212}" destId="{E2F4C833-6998-4030-A09D-FE54259D6D26}" srcOrd="0" destOrd="0" presId="urn:microsoft.com/office/officeart/2016/7/layout/LinearBlockProcessNumbered"/>
    <dgm:cxn modelId="{C89B7303-1BE4-4BE8-806F-2F3744B2A688}" type="presParOf" srcId="{AAC52973-EE03-4120-9B8D-14FF2A842247}" destId="{FA1B8950-FB2E-4C2B-B99B-10DA2AF19085}" srcOrd="0" destOrd="0" presId="urn:microsoft.com/office/officeart/2016/7/layout/LinearBlockProcessNumbered"/>
    <dgm:cxn modelId="{5A99ED4D-14D0-4432-972A-363358FA6E20}" type="presParOf" srcId="{FA1B8950-FB2E-4C2B-B99B-10DA2AF19085}" destId="{A3D8E802-D9D8-4583-89F2-464AE5EBD347}" srcOrd="0" destOrd="0" presId="urn:microsoft.com/office/officeart/2016/7/layout/LinearBlockProcessNumbered"/>
    <dgm:cxn modelId="{329FC9A1-A9D2-4B7F-A27D-3564944EAB2E}" type="presParOf" srcId="{FA1B8950-FB2E-4C2B-B99B-10DA2AF19085}" destId="{9D77A86C-8345-4A26-97CF-CBE4EFD8C135}" srcOrd="1" destOrd="0" presId="urn:microsoft.com/office/officeart/2016/7/layout/LinearBlockProcessNumbered"/>
    <dgm:cxn modelId="{CAC1E53A-547C-4CE6-8E9E-EC45E122C4B4}" type="presParOf" srcId="{FA1B8950-FB2E-4C2B-B99B-10DA2AF19085}" destId="{FF9971B5-AB3A-4EEC-BF83-0F287AC059F4}" srcOrd="2" destOrd="0" presId="urn:microsoft.com/office/officeart/2016/7/layout/LinearBlockProcessNumbered"/>
    <dgm:cxn modelId="{07E8527A-EE76-4AD5-AC9F-D9DBFB2C0214}" type="presParOf" srcId="{AAC52973-EE03-4120-9B8D-14FF2A842247}" destId="{9AF3CDE2-126F-461B-8247-570BCC84541B}" srcOrd="1" destOrd="0" presId="urn:microsoft.com/office/officeart/2016/7/layout/LinearBlockProcessNumbered"/>
    <dgm:cxn modelId="{656A8BE3-4699-45FA-B005-B3C75384B1D2}" type="presParOf" srcId="{AAC52973-EE03-4120-9B8D-14FF2A842247}" destId="{8B5252FC-2326-4259-922C-B318D914ECA9}" srcOrd="2" destOrd="0" presId="urn:microsoft.com/office/officeart/2016/7/layout/LinearBlockProcessNumbered"/>
    <dgm:cxn modelId="{CD578C3B-F5DD-4FC1-A20C-AAF831BA3BD6}" type="presParOf" srcId="{8B5252FC-2326-4259-922C-B318D914ECA9}" destId="{B7BDBCE9-D1F8-4202-9996-E14E8BF9AA02}" srcOrd="0" destOrd="0" presId="urn:microsoft.com/office/officeart/2016/7/layout/LinearBlockProcessNumbered"/>
    <dgm:cxn modelId="{C540457D-541F-472B-8922-409730A5E983}" type="presParOf" srcId="{8B5252FC-2326-4259-922C-B318D914ECA9}" destId="{439830ED-72EA-41E2-94F5-5663BFCCFF0D}" srcOrd="1" destOrd="0" presId="urn:microsoft.com/office/officeart/2016/7/layout/LinearBlockProcessNumbered"/>
    <dgm:cxn modelId="{0FEFC349-4097-4B5D-87AD-A6274283EFE2}" type="presParOf" srcId="{8B5252FC-2326-4259-922C-B318D914ECA9}" destId="{9D252CE6-46B4-4E1D-8C0B-6C5C9E32D690}" srcOrd="2" destOrd="0" presId="urn:microsoft.com/office/officeart/2016/7/layout/LinearBlockProcessNumbered"/>
    <dgm:cxn modelId="{F29D70B8-7346-48C3-ACCD-B37880ADAAC4}" type="presParOf" srcId="{AAC52973-EE03-4120-9B8D-14FF2A842247}" destId="{3D08B5B5-EF5F-4B6A-8EF5-C362F3CBF885}" srcOrd="3" destOrd="0" presId="urn:microsoft.com/office/officeart/2016/7/layout/LinearBlockProcessNumbered"/>
    <dgm:cxn modelId="{C1E225EC-43A8-4CE6-A5FF-6BAE8DCD8229}" type="presParOf" srcId="{AAC52973-EE03-4120-9B8D-14FF2A842247}" destId="{E1358D5F-A53C-40B1-8548-1A280FB55734}" srcOrd="4" destOrd="0" presId="urn:microsoft.com/office/officeart/2016/7/layout/LinearBlockProcessNumbered"/>
    <dgm:cxn modelId="{011701B2-94D8-4CA9-AE51-A47FE6EB93D3}" type="presParOf" srcId="{E1358D5F-A53C-40B1-8548-1A280FB55734}" destId="{C8ABCE5A-24DA-4C70-A74E-2721BDBA9CE4}" srcOrd="0" destOrd="0" presId="urn:microsoft.com/office/officeart/2016/7/layout/LinearBlockProcessNumbered"/>
    <dgm:cxn modelId="{8E86B14C-BE54-4547-B9C3-E962C74BC728}" type="presParOf" srcId="{E1358D5F-A53C-40B1-8548-1A280FB55734}" destId="{E2F4C833-6998-4030-A09D-FE54259D6D26}" srcOrd="1" destOrd="0" presId="urn:microsoft.com/office/officeart/2016/7/layout/LinearBlockProcessNumbered"/>
    <dgm:cxn modelId="{747C1D50-9A24-43AA-9676-7A628A5CF467}" type="presParOf" srcId="{E1358D5F-A53C-40B1-8548-1A280FB55734}" destId="{35E8DBD1-5AD0-4CBA-8852-5C6817C8E929}" srcOrd="2" destOrd="0" presId="urn:microsoft.com/office/officeart/2016/7/layout/LinearBlockProcessNumbered"/>
    <dgm:cxn modelId="{93A4A613-D786-45DF-94F8-3C925AB70C6E}" type="presParOf" srcId="{AAC52973-EE03-4120-9B8D-14FF2A842247}" destId="{7228B68E-391E-4A37-8BC4-E1778E3BC218}" srcOrd="5" destOrd="0" presId="urn:microsoft.com/office/officeart/2016/7/layout/LinearBlockProcessNumbered"/>
    <dgm:cxn modelId="{5D0F4664-C76D-478F-B8E9-483492719622}" type="presParOf" srcId="{AAC52973-EE03-4120-9B8D-14FF2A842247}" destId="{CD6D29C8-DD30-4BCD-85A8-DBDF9F6B775F}" srcOrd="6" destOrd="0" presId="urn:microsoft.com/office/officeart/2016/7/layout/LinearBlockProcessNumbered"/>
    <dgm:cxn modelId="{DAAD737E-3F40-4AC4-B82D-2361781CD05E}" type="presParOf" srcId="{CD6D29C8-DD30-4BCD-85A8-DBDF9F6B775F}" destId="{B6BF70C1-B62B-4664-B10C-D919112E01F4}" srcOrd="0" destOrd="0" presId="urn:microsoft.com/office/officeart/2016/7/layout/LinearBlockProcessNumbered"/>
    <dgm:cxn modelId="{F61CC2CA-4B00-49B7-9DD2-EFDED5AF201A}" type="presParOf" srcId="{CD6D29C8-DD30-4BCD-85A8-DBDF9F6B775F}" destId="{BB1B5DF1-6CCD-41FF-AA31-EC7AB42D1D0B}" srcOrd="1" destOrd="0" presId="urn:microsoft.com/office/officeart/2016/7/layout/LinearBlockProcessNumbered"/>
    <dgm:cxn modelId="{8BB8C55A-DE8B-4D35-B1D6-892802A315CC}" type="presParOf" srcId="{CD6D29C8-DD30-4BCD-85A8-DBDF9F6B775F}" destId="{51E99B06-3218-4CCD-B6CC-3876A88CDEAF}" srcOrd="2" destOrd="0" presId="urn:microsoft.com/office/officeart/2016/7/layout/LinearBlockProcessNumbered"/>
    <dgm:cxn modelId="{D72CEA49-1AF7-4FD9-A96B-3B2A7F9834D3}" type="presParOf" srcId="{AAC52973-EE03-4120-9B8D-14FF2A842247}" destId="{68FA69BD-87F5-4EA7-AE6C-0AF99B02D6DC}" srcOrd="7" destOrd="0" presId="urn:microsoft.com/office/officeart/2016/7/layout/LinearBlockProcessNumbered"/>
    <dgm:cxn modelId="{829691FE-59BD-4ECA-981F-A50FF16F20E5}" type="presParOf" srcId="{AAC52973-EE03-4120-9B8D-14FF2A842247}" destId="{250A0714-5E86-46F3-8DFA-9034DA64F4EB}" srcOrd="8" destOrd="0" presId="urn:microsoft.com/office/officeart/2016/7/layout/LinearBlockProcessNumbered"/>
    <dgm:cxn modelId="{484A4E04-C1E7-4A35-9E5A-33D79646CDEF}" type="presParOf" srcId="{250A0714-5E86-46F3-8DFA-9034DA64F4EB}" destId="{5650854B-F672-4DCF-9C90-6DE3727A7709}" srcOrd="0" destOrd="0" presId="urn:microsoft.com/office/officeart/2016/7/layout/LinearBlockProcessNumbered"/>
    <dgm:cxn modelId="{39728348-F2A3-4AC0-9917-39515B5632A6}" type="presParOf" srcId="{250A0714-5E86-46F3-8DFA-9034DA64F4EB}" destId="{6F0016B9-55E2-4C0E-A077-85EEDD61D41B}" srcOrd="1" destOrd="0" presId="urn:microsoft.com/office/officeart/2016/7/layout/LinearBlockProcessNumbered"/>
    <dgm:cxn modelId="{EAE8C34D-4EEC-4520-8B9F-B02E8391AD94}" type="presParOf" srcId="{250A0714-5E86-46F3-8DFA-9034DA64F4EB}" destId="{654D396F-82BA-4834-8E88-3FF2FF18A699}" srcOrd="2" destOrd="0" presId="urn:microsoft.com/office/officeart/2016/7/layout/LinearBlockProcessNumbered"/>
    <dgm:cxn modelId="{1983272F-3833-470F-9DAE-77D02358AD60}" type="presParOf" srcId="{AAC52973-EE03-4120-9B8D-14FF2A842247}" destId="{9C973042-460F-4AE8-A757-9D0D4DDADD1E}" srcOrd="9" destOrd="0" presId="urn:microsoft.com/office/officeart/2016/7/layout/LinearBlockProcessNumbered"/>
    <dgm:cxn modelId="{8B252B9E-E2C4-4054-BB33-42B99C2E1109}" type="presParOf" srcId="{AAC52973-EE03-4120-9B8D-14FF2A842247}" destId="{DE336644-D058-4AA3-A0C2-C71B6C10BCB4}" srcOrd="10" destOrd="0" presId="urn:microsoft.com/office/officeart/2016/7/layout/LinearBlockProcessNumbered"/>
    <dgm:cxn modelId="{CC0A714C-D296-41D5-AADB-1EFC3CF748CC}" type="presParOf" srcId="{DE336644-D058-4AA3-A0C2-C71B6C10BCB4}" destId="{FBF5A8F8-3829-4469-AEA6-3430525FFEB9}" srcOrd="0" destOrd="0" presId="urn:microsoft.com/office/officeart/2016/7/layout/LinearBlockProcessNumbered"/>
    <dgm:cxn modelId="{951147C3-1594-4E60-9535-9E764A2D7FA7}" type="presParOf" srcId="{DE336644-D058-4AA3-A0C2-C71B6C10BCB4}" destId="{0E3E09E6-7BB4-496B-9637-C2F7224DCB98}" srcOrd="1" destOrd="0" presId="urn:microsoft.com/office/officeart/2016/7/layout/LinearBlockProcessNumbered"/>
    <dgm:cxn modelId="{08F82AD5-182B-4474-BEAF-F2418B9A4DCD}" type="presParOf" srcId="{DE336644-D058-4AA3-A0C2-C71B6C10BCB4}" destId="{C4B31765-F0D4-48F8-A7C7-2D512FFB6CF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8E802-D9D8-4583-89F2-464AE5EBD347}">
      <dsp:nvSpPr>
        <dsp:cNvPr id="0" name=""/>
        <dsp:cNvSpPr/>
      </dsp:nvSpPr>
      <dsp:spPr>
        <a:xfrm>
          <a:off x="0" y="837604"/>
          <a:ext cx="1743273" cy="20919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0" rIns="17219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Linear Regression (LR)</a:t>
          </a:r>
        </a:p>
      </dsp:txBody>
      <dsp:txXfrm>
        <a:off x="0" y="1674376"/>
        <a:ext cx="1743273" cy="1255156"/>
      </dsp:txXfrm>
    </dsp:sp>
    <dsp:sp modelId="{9D77A86C-8345-4A26-97CF-CBE4EFD8C135}">
      <dsp:nvSpPr>
        <dsp:cNvPr id="0" name=""/>
        <dsp:cNvSpPr/>
      </dsp:nvSpPr>
      <dsp:spPr>
        <a:xfrm>
          <a:off x="0" y="837604"/>
          <a:ext cx="1743273" cy="8367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165100" rIns="17219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01</a:t>
          </a:r>
        </a:p>
      </dsp:txBody>
      <dsp:txXfrm>
        <a:off x="0" y="837604"/>
        <a:ext cx="1743273" cy="836771"/>
      </dsp:txXfrm>
    </dsp:sp>
    <dsp:sp modelId="{B7BDBCE9-D1F8-4202-9996-E14E8BF9AA02}">
      <dsp:nvSpPr>
        <dsp:cNvPr id="0" name=""/>
        <dsp:cNvSpPr/>
      </dsp:nvSpPr>
      <dsp:spPr>
        <a:xfrm>
          <a:off x="1882735" y="837604"/>
          <a:ext cx="1743273" cy="20919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0" rIns="17219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Forrest ( RFR)</a:t>
          </a:r>
        </a:p>
      </dsp:txBody>
      <dsp:txXfrm>
        <a:off x="1882735" y="1674376"/>
        <a:ext cx="1743273" cy="1255156"/>
      </dsp:txXfrm>
    </dsp:sp>
    <dsp:sp modelId="{439830ED-72EA-41E2-94F5-5663BFCCFF0D}">
      <dsp:nvSpPr>
        <dsp:cNvPr id="0" name=""/>
        <dsp:cNvSpPr/>
      </dsp:nvSpPr>
      <dsp:spPr>
        <a:xfrm>
          <a:off x="1882735" y="837604"/>
          <a:ext cx="1743273" cy="8367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165100" rIns="17219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02</a:t>
          </a:r>
        </a:p>
      </dsp:txBody>
      <dsp:txXfrm>
        <a:off x="1882735" y="837604"/>
        <a:ext cx="1743273" cy="836771"/>
      </dsp:txXfrm>
    </dsp:sp>
    <dsp:sp modelId="{C8ABCE5A-24DA-4C70-A74E-2721BDBA9CE4}">
      <dsp:nvSpPr>
        <dsp:cNvPr id="0" name=""/>
        <dsp:cNvSpPr/>
      </dsp:nvSpPr>
      <dsp:spPr>
        <a:xfrm>
          <a:off x="3765470" y="837604"/>
          <a:ext cx="1743273" cy="20919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0" rIns="17219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Vector (SVR)</a:t>
          </a:r>
        </a:p>
      </dsp:txBody>
      <dsp:txXfrm>
        <a:off x="3765470" y="1674376"/>
        <a:ext cx="1743273" cy="1255156"/>
      </dsp:txXfrm>
    </dsp:sp>
    <dsp:sp modelId="{E2F4C833-6998-4030-A09D-FE54259D6D26}">
      <dsp:nvSpPr>
        <dsp:cNvPr id="0" name=""/>
        <dsp:cNvSpPr/>
      </dsp:nvSpPr>
      <dsp:spPr>
        <a:xfrm>
          <a:off x="3765470" y="837604"/>
          <a:ext cx="1743273" cy="8367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165100" rIns="17219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03</a:t>
          </a:r>
        </a:p>
      </dsp:txBody>
      <dsp:txXfrm>
        <a:off x="3765470" y="837604"/>
        <a:ext cx="1743273" cy="836771"/>
      </dsp:txXfrm>
    </dsp:sp>
    <dsp:sp modelId="{B6BF70C1-B62B-4664-B10C-D919112E01F4}">
      <dsp:nvSpPr>
        <dsp:cNvPr id="0" name=""/>
        <dsp:cNvSpPr/>
      </dsp:nvSpPr>
      <dsp:spPr>
        <a:xfrm>
          <a:off x="5648205" y="837604"/>
          <a:ext cx="1743273" cy="20919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0" rIns="17219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Kernal Ridge (KRR)</a:t>
          </a:r>
        </a:p>
      </dsp:txBody>
      <dsp:txXfrm>
        <a:off x="5648205" y="1674376"/>
        <a:ext cx="1743273" cy="1255156"/>
      </dsp:txXfrm>
    </dsp:sp>
    <dsp:sp modelId="{BB1B5DF1-6CCD-41FF-AA31-EC7AB42D1D0B}">
      <dsp:nvSpPr>
        <dsp:cNvPr id="0" name=""/>
        <dsp:cNvSpPr/>
      </dsp:nvSpPr>
      <dsp:spPr>
        <a:xfrm>
          <a:off x="5648205" y="837604"/>
          <a:ext cx="1743273" cy="8367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165100" rIns="17219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04</a:t>
          </a:r>
        </a:p>
      </dsp:txBody>
      <dsp:txXfrm>
        <a:off x="5648205" y="837604"/>
        <a:ext cx="1743273" cy="836771"/>
      </dsp:txXfrm>
    </dsp:sp>
    <dsp:sp modelId="{5650854B-F672-4DCF-9C90-6DE3727A7709}">
      <dsp:nvSpPr>
        <dsp:cNvPr id="0" name=""/>
        <dsp:cNvSpPr/>
      </dsp:nvSpPr>
      <dsp:spPr>
        <a:xfrm>
          <a:off x="7530941" y="837604"/>
          <a:ext cx="1743273" cy="20919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0" rIns="17219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Gaussian Process Regressor</a:t>
          </a:r>
        </a:p>
      </dsp:txBody>
      <dsp:txXfrm>
        <a:off x="7530941" y="1674376"/>
        <a:ext cx="1743273" cy="1255156"/>
      </dsp:txXfrm>
    </dsp:sp>
    <dsp:sp modelId="{6F0016B9-55E2-4C0E-A077-85EEDD61D41B}">
      <dsp:nvSpPr>
        <dsp:cNvPr id="0" name=""/>
        <dsp:cNvSpPr/>
      </dsp:nvSpPr>
      <dsp:spPr>
        <a:xfrm>
          <a:off x="7530941" y="837604"/>
          <a:ext cx="1743273" cy="8367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165100" rIns="17219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05</a:t>
          </a:r>
        </a:p>
      </dsp:txBody>
      <dsp:txXfrm>
        <a:off x="7530941" y="837604"/>
        <a:ext cx="1743273" cy="836771"/>
      </dsp:txXfrm>
    </dsp:sp>
    <dsp:sp modelId="{FBF5A8F8-3829-4469-AEA6-3430525FFEB9}">
      <dsp:nvSpPr>
        <dsp:cNvPr id="0" name=""/>
        <dsp:cNvSpPr/>
      </dsp:nvSpPr>
      <dsp:spPr>
        <a:xfrm>
          <a:off x="9413676" y="837604"/>
          <a:ext cx="1743273" cy="20919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0" rIns="17219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XGBoost</a:t>
          </a:r>
        </a:p>
      </dsp:txBody>
      <dsp:txXfrm>
        <a:off x="9413676" y="1674376"/>
        <a:ext cx="1743273" cy="1255156"/>
      </dsp:txXfrm>
    </dsp:sp>
    <dsp:sp modelId="{0E3E09E6-7BB4-496B-9637-C2F7224DCB98}">
      <dsp:nvSpPr>
        <dsp:cNvPr id="0" name=""/>
        <dsp:cNvSpPr/>
      </dsp:nvSpPr>
      <dsp:spPr>
        <a:xfrm>
          <a:off x="9413676" y="837604"/>
          <a:ext cx="1743273" cy="8367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97" tIns="165100" rIns="172197" bIns="16510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06</a:t>
          </a:r>
        </a:p>
      </dsp:txBody>
      <dsp:txXfrm>
        <a:off x="9413676" y="837604"/>
        <a:ext cx="1743273" cy="836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9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0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2FF56F7F-C008-ABA2-78C3-D1965403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32DE6-9804-DE27-6461-802040C92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650" y="2056835"/>
            <a:ext cx="8335495" cy="960120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/>
              <a:t>Regression Model for Binary Compound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03C38-3565-84E6-9F8B-D009D27A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7728" y="381733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Ayush Gadpayle</a:t>
            </a:r>
          </a:p>
        </p:txBody>
      </p:sp>
    </p:spTree>
    <p:extLst>
      <p:ext uri="{BB962C8B-B14F-4D97-AF65-F5344CB8AC3E}">
        <p14:creationId xmlns:p14="http://schemas.microsoft.com/office/powerpoint/2010/main" val="62267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75E7C4-79B3-7477-0D3C-3204CA1D0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99980"/>
              </p:ext>
            </p:extLst>
          </p:nvPr>
        </p:nvGraphicFramePr>
        <p:xfrm>
          <a:off x="1045992" y="521218"/>
          <a:ext cx="3956327" cy="2760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358">
                  <a:extLst>
                    <a:ext uri="{9D8B030D-6E8A-4147-A177-3AD203B41FA5}">
                      <a16:colId xmlns:a16="http://schemas.microsoft.com/office/drawing/2014/main" val="3138798017"/>
                    </a:ext>
                  </a:extLst>
                </a:gridCol>
                <a:gridCol w="1377299">
                  <a:extLst>
                    <a:ext uri="{9D8B030D-6E8A-4147-A177-3AD203B41FA5}">
                      <a16:colId xmlns:a16="http://schemas.microsoft.com/office/drawing/2014/main" val="3440901038"/>
                    </a:ext>
                  </a:extLst>
                </a:gridCol>
                <a:gridCol w="1280757">
                  <a:extLst>
                    <a:ext uri="{9D8B030D-6E8A-4147-A177-3AD203B41FA5}">
                      <a16:colId xmlns:a16="http://schemas.microsoft.com/office/drawing/2014/main" val="2035633"/>
                    </a:ext>
                  </a:extLst>
                </a:gridCol>
                <a:gridCol w="616913">
                  <a:extLst>
                    <a:ext uri="{9D8B030D-6E8A-4147-A177-3AD203B41FA5}">
                      <a16:colId xmlns:a16="http://schemas.microsoft.com/office/drawing/2014/main" val="3214785840"/>
                    </a:ext>
                  </a:extLst>
                </a:gridCol>
              </a:tblGrid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compound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delta_H_pred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delta_H_std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35870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KW__s3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3.963086111111111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5.545083415904952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7723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CsRe__s8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1.517758333333333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5.521752518484826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47723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CsRe__s3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1.465425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5.519984251472519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50457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KW__s2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3.934236111111111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5.517984663998434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59710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CsRe__s4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1.4878916666666664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5.517594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3961842779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CsRe__s2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1.4879916666666666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5.514372587495957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67478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KW__s9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3.934752777777777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5.514322157605833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10578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CsRe__s9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1.487558333333333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5.512583130625804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26486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KW__s6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3.937019444444444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5.512494369535351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44091"/>
                  </a:ext>
                </a:extLst>
              </a:tr>
              <a:tr h="2418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CsRe__s6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1.489825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5.511761246326316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1256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580077-E9A8-B86B-BF7F-CB04384A6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99623"/>
              </p:ext>
            </p:extLst>
          </p:nvPr>
        </p:nvGraphicFramePr>
        <p:xfrm>
          <a:off x="6721196" y="483655"/>
          <a:ext cx="3956328" cy="2835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389">
                  <a:extLst>
                    <a:ext uri="{9D8B030D-6E8A-4147-A177-3AD203B41FA5}">
                      <a16:colId xmlns:a16="http://schemas.microsoft.com/office/drawing/2014/main" val="246840388"/>
                    </a:ext>
                  </a:extLst>
                </a:gridCol>
                <a:gridCol w="1585569">
                  <a:extLst>
                    <a:ext uri="{9D8B030D-6E8A-4147-A177-3AD203B41FA5}">
                      <a16:colId xmlns:a16="http://schemas.microsoft.com/office/drawing/2014/main" val="2726747578"/>
                    </a:ext>
                  </a:extLst>
                </a:gridCol>
                <a:gridCol w="793185">
                  <a:extLst>
                    <a:ext uri="{9D8B030D-6E8A-4147-A177-3AD203B41FA5}">
                      <a16:colId xmlns:a16="http://schemas.microsoft.com/office/drawing/2014/main" val="939083742"/>
                    </a:ext>
                  </a:extLst>
                </a:gridCol>
                <a:gridCol w="793185">
                  <a:extLst>
                    <a:ext uri="{9D8B030D-6E8A-4147-A177-3AD203B41FA5}">
                      <a16:colId xmlns:a16="http://schemas.microsoft.com/office/drawing/2014/main" val="1431061614"/>
                    </a:ext>
                  </a:extLst>
                </a:gridCol>
              </a:tblGrid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compound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 err="1">
                          <a:effectLst/>
                        </a:rPr>
                        <a:t>gap_pred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gap_std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787585825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BeB__s2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4.044225109272447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2.9545864745140302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652046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OF__s2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3.8947528787878793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2.9433787014056545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35968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BeF__s2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5.6533185185185175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2.937089438218264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010511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NF__s2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4.041376038221038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2.9307397274970524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91092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BeC__s2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3.785062103174604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2.8926635249051627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93337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BF__s2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3.426280461020461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2.8652183754691256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20769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FTi__s2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3.407029966949844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2.8437458538213782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93885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CF__s2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3.400809134199134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2.839578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3889832824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FOs__s2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2.3896689306773435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2.777674723814324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38198"/>
                  </a:ext>
                </a:extLst>
              </a:tr>
              <a:tr h="2577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FFe__s2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2.6089239115418894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2.775542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35055592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FF9B54-DC20-F5EA-A401-19A157787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05596"/>
              </p:ext>
            </p:extLst>
          </p:nvPr>
        </p:nvGraphicFramePr>
        <p:xfrm>
          <a:off x="3495675" y="3705224"/>
          <a:ext cx="3829050" cy="2962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736">
                  <a:extLst>
                    <a:ext uri="{9D8B030D-6E8A-4147-A177-3AD203B41FA5}">
                      <a16:colId xmlns:a16="http://schemas.microsoft.com/office/drawing/2014/main" val="225644886"/>
                    </a:ext>
                  </a:extLst>
                </a:gridCol>
                <a:gridCol w="1482213">
                  <a:extLst>
                    <a:ext uri="{9D8B030D-6E8A-4147-A177-3AD203B41FA5}">
                      <a16:colId xmlns:a16="http://schemas.microsoft.com/office/drawing/2014/main" val="2757192687"/>
                    </a:ext>
                  </a:extLst>
                </a:gridCol>
                <a:gridCol w="1570101">
                  <a:extLst>
                    <a:ext uri="{9D8B030D-6E8A-4147-A177-3AD203B41FA5}">
                      <a16:colId xmlns:a16="http://schemas.microsoft.com/office/drawing/2014/main" val="409416924"/>
                    </a:ext>
                  </a:extLst>
                </a:gridCol>
              </a:tblGrid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compound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vol_pfu_pred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vol_pfu_std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2843110907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NCl__s4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52.14518123764387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28.72567273425575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978008307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NF__s4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49.36595786579966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28.473854886568084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248940374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NO__s4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42.38865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28.13363807006368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392352610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NF__s3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49.17092448917628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28.10929468779313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747070266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OCl__s4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50.79615035074583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28.095987219734837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3108097640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NO__s3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42.29960170204795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28.061752937936117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3170923871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FCl__s4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49.16498086798118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28.050248314930982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1864868620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OCl__s3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50.65989411055244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27.86583247410485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578284002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NCl__s3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51.35121119796133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27.77572765969492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2191729488"/>
                  </a:ext>
                </a:extLst>
              </a:tr>
              <a:tr h="269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OF__s4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40.84246263292263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27.64558734027406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5" marR="57255" marT="0" marB="0"/>
                </a:tc>
                <a:extLst>
                  <a:ext uri="{0D108BD9-81ED-4DB2-BD59-A6C34878D82A}">
                    <a16:rowId xmlns:a16="http://schemas.microsoft.com/office/drawing/2014/main" val="41650937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451121E-35A6-8553-E1D9-EA340C3B7371}"/>
              </a:ext>
            </a:extLst>
          </p:cNvPr>
          <p:cNvSpPr txBox="1"/>
          <p:nvPr/>
        </p:nvSpPr>
        <p:spPr>
          <a:xfrm>
            <a:off x="3971925" y="58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10 Highest Uncertainty Prediction</a:t>
            </a:r>
          </a:p>
        </p:txBody>
      </p:sp>
    </p:spTree>
    <p:extLst>
      <p:ext uri="{BB962C8B-B14F-4D97-AF65-F5344CB8AC3E}">
        <p14:creationId xmlns:p14="http://schemas.microsoft.com/office/powerpoint/2010/main" val="242883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35F5A31-9658-6165-0F24-F3DE7367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805"/>
            <a:ext cx="5289756" cy="31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99005B5-AA4B-8911-AA1F-D92412DC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58164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49516D-06AE-1F02-604D-7C36A1307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300" y="3291780"/>
            <a:ext cx="5860256" cy="32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0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19B59-3F4B-0F5E-D803-BE1F9D0B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ML Regression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8CE48F-F227-53A6-F070-2B3579932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329407"/>
              </p:ext>
            </p:extLst>
          </p:nvPr>
        </p:nvGraphicFramePr>
        <p:xfrm>
          <a:off x="591820" y="1367808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018707-8FBE-6A4B-601A-257B9224CA36}"/>
              </a:ext>
            </a:extLst>
          </p:cNvPr>
          <p:cNvSpPr txBox="1"/>
          <p:nvPr/>
        </p:nvSpPr>
        <p:spPr>
          <a:xfrm>
            <a:off x="517869" y="48318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Target</a:t>
            </a:r>
            <a:r>
              <a:rPr lang="en-US" dirty="0"/>
              <a:t> :- Formation energy, Crystal volume, and Band gap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468E9-DCF8-5252-E39F-AB4B6E7711C3}"/>
              </a:ext>
            </a:extLst>
          </p:cNvPr>
          <p:cNvSpPr txBox="1"/>
          <p:nvPr/>
        </p:nvSpPr>
        <p:spPr>
          <a:xfrm>
            <a:off x="517869" y="5120659"/>
            <a:ext cx="11230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Descriptors</a:t>
            </a:r>
            <a:r>
              <a:rPr lang="en-US" dirty="0"/>
              <a:t>:- (A+B)/2 and |A-B|/2</a:t>
            </a:r>
          </a:p>
          <a:p>
            <a:r>
              <a:rPr lang="en-US" dirty="0"/>
              <a:t>Used 20 elemental properties =&gt; 50 dimensions (20 + 20 + 10) Descriptors</a:t>
            </a:r>
          </a:p>
        </p:txBody>
      </p:sp>
    </p:spTree>
    <p:extLst>
      <p:ext uri="{BB962C8B-B14F-4D97-AF65-F5344CB8AC3E}">
        <p14:creationId xmlns:p14="http://schemas.microsoft.com/office/powerpoint/2010/main" val="382784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C9FDE-4024-6E8A-D364-490A0B453E36}"/>
              </a:ext>
            </a:extLst>
          </p:cNvPr>
          <p:cNvSpPr txBox="1"/>
          <p:nvPr/>
        </p:nvSpPr>
        <p:spPr>
          <a:xfrm>
            <a:off x="3457574" y="2743200"/>
            <a:ext cx="467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Random Forrest Model </a:t>
            </a:r>
          </a:p>
        </p:txBody>
      </p:sp>
    </p:spTree>
    <p:extLst>
      <p:ext uri="{BB962C8B-B14F-4D97-AF65-F5344CB8AC3E}">
        <p14:creationId xmlns:p14="http://schemas.microsoft.com/office/powerpoint/2010/main" val="288177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441AA4-D520-10EE-C585-2D3FD5BB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0" y="332095"/>
            <a:ext cx="5351797" cy="317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271E2B-F8FB-29CF-031D-D771A658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21" y="314009"/>
            <a:ext cx="5351797" cy="3143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B45254-6EA9-2B9B-6911-60921A0D9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09" y="3509219"/>
            <a:ext cx="5206278" cy="317712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B68DEE-1485-DE22-F097-2D8F35FBB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52610"/>
              </p:ext>
            </p:extLst>
          </p:nvPr>
        </p:nvGraphicFramePr>
        <p:xfrm>
          <a:off x="5191125" y="4541186"/>
          <a:ext cx="6905624" cy="136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2407">
                  <a:extLst>
                    <a:ext uri="{9D8B030D-6E8A-4147-A177-3AD203B41FA5}">
                      <a16:colId xmlns:a16="http://schemas.microsoft.com/office/drawing/2014/main" val="1180519857"/>
                    </a:ext>
                  </a:extLst>
                </a:gridCol>
                <a:gridCol w="970306">
                  <a:extLst>
                    <a:ext uri="{9D8B030D-6E8A-4147-A177-3AD203B41FA5}">
                      <a16:colId xmlns:a16="http://schemas.microsoft.com/office/drawing/2014/main" val="4059355719"/>
                    </a:ext>
                  </a:extLst>
                </a:gridCol>
                <a:gridCol w="981798">
                  <a:extLst>
                    <a:ext uri="{9D8B030D-6E8A-4147-A177-3AD203B41FA5}">
                      <a16:colId xmlns:a16="http://schemas.microsoft.com/office/drawing/2014/main" val="1571606323"/>
                    </a:ext>
                  </a:extLst>
                </a:gridCol>
                <a:gridCol w="973179">
                  <a:extLst>
                    <a:ext uri="{9D8B030D-6E8A-4147-A177-3AD203B41FA5}">
                      <a16:colId xmlns:a16="http://schemas.microsoft.com/office/drawing/2014/main" val="3897468137"/>
                    </a:ext>
                  </a:extLst>
                </a:gridCol>
                <a:gridCol w="1053620">
                  <a:extLst>
                    <a:ext uri="{9D8B030D-6E8A-4147-A177-3AD203B41FA5}">
                      <a16:colId xmlns:a16="http://schemas.microsoft.com/office/drawing/2014/main" val="3072383220"/>
                    </a:ext>
                  </a:extLst>
                </a:gridCol>
                <a:gridCol w="993289">
                  <a:extLst>
                    <a:ext uri="{9D8B030D-6E8A-4147-A177-3AD203B41FA5}">
                      <a16:colId xmlns:a16="http://schemas.microsoft.com/office/drawing/2014/main" val="28263673"/>
                    </a:ext>
                  </a:extLst>
                </a:gridCol>
                <a:gridCol w="971025">
                  <a:extLst>
                    <a:ext uri="{9D8B030D-6E8A-4147-A177-3AD203B41FA5}">
                      <a16:colId xmlns:a16="http://schemas.microsoft.com/office/drawing/2014/main" val="1216428126"/>
                    </a:ext>
                  </a:extLst>
                </a:gridCol>
              </a:tblGrid>
              <a:tr h="4466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Train_R2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Test_R2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Train_MAE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Test_MAE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Train_RMSE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Test_RMSE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771219"/>
                  </a:ext>
                </a:extLst>
              </a:tr>
              <a:tr h="3047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vol_pfu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0.972661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0.841774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2.492955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6.189580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3.191458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7.566875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526122"/>
                  </a:ext>
                </a:extLst>
              </a:tr>
              <a:tr h="3047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delta_H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0.965376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0.818156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0.311912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0.594193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0.433661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0.824364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186216"/>
                  </a:ext>
                </a:extLst>
              </a:tr>
              <a:tr h="3047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gap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0.990258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0.816160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0.123872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0.517531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0.182861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0.764968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2733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D935F4-21B5-F32C-474B-26E650ACBD29}"/>
              </a:ext>
            </a:extLst>
          </p:cNvPr>
          <p:cNvSpPr txBox="1"/>
          <p:nvPr/>
        </p:nvSpPr>
        <p:spPr>
          <a:xfrm>
            <a:off x="2105025" y="-37237"/>
            <a:ext cx="70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RFR Training Model Summary </a:t>
            </a:r>
          </a:p>
        </p:txBody>
      </p:sp>
    </p:spTree>
    <p:extLst>
      <p:ext uri="{BB962C8B-B14F-4D97-AF65-F5344CB8AC3E}">
        <p14:creationId xmlns:p14="http://schemas.microsoft.com/office/powerpoint/2010/main" val="74705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BF63883-7090-2C00-91A4-FAAE44A3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4" y="469935"/>
            <a:ext cx="5635693" cy="439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A6CF05-AFB0-3B0B-0E78-ED9F806B9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1" y="469935"/>
            <a:ext cx="5979393" cy="44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8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7917C-5490-620A-55F5-AAE38CA3D6B2}"/>
              </a:ext>
            </a:extLst>
          </p:cNvPr>
          <p:cNvSpPr txBox="1"/>
          <p:nvPr/>
        </p:nvSpPr>
        <p:spPr>
          <a:xfrm>
            <a:off x="2133600" y="2933700"/>
            <a:ext cx="809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Prediction of all 29k Binary Compounds </a:t>
            </a:r>
          </a:p>
        </p:txBody>
      </p:sp>
    </p:spTree>
    <p:extLst>
      <p:ext uri="{BB962C8B-B14F-4D97-AF65-F5344CB8AC3E}">
        <p14:creationId xmlns:p14="http://schemas.microsoft.com/office/powerpoint/2010/main" val="35160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distribution of a number&#10;&#10;AI-generated content may be incorrect.">
            <a:extLst>
              <a:ext uri="{FF2B5EF4-FFF2-40B4-BE49-F238E27FC236}">
                <a16:creationId xmlns:a16="http://schemas.microsoft.com/office/drawing/2014/main" id="{9DDD62E2-7D60-1654-0978-D593AE10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265278"/>
            <a:ext cx="3517119" cy="2321298"/>
          </a:xfrm>
          <a:prstGeom prst="rect">
            <a:avLst/>
          </a:prstGeom>
        </p:spPr>
      </p:pic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 graph of a distribution of a number of percent&#10;&#10;AI-generated content may be incorrect.">
            <a:extLst>
              <a:ext uri="{FF2B5EF4-FFF2-40B4-BE49-F238E27FC236}">
                <a16:creationId xmlns:a16="http://schemas.microsoft.com/office/drawing/2014/main" id="{0867BCBD-B2EB-F3D9-39DF-9E7EB3C8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2258603"/>
            <a:ext cx="3537345" cy="233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blue lines&#10;&#10;AI-generated content may be incorrect.">
            <a:extLst>
              <a:ext uri="{FF2B5EF4-FFF2-40B4-BE49-F238E27FC236}">
                <a16:creationId xmlns:a16="http://schemas.microsoft.com/office/drawing/2014/main" id="{3F092673-9CB9-7735-AB8F-BB0A35E9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265278"/>
            <a:ext cx="3517120" cy="2321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80B67-497B-E5A1-BBD1-9CB750E8CD02}"/>
              </a:ext>
            </a:extLst>
          </p:cNvPr>
          <p:cNvSpPr txBox="1"/>
          <p:nvPr/>
        </p:nvSpPr>
        <p:spPr>
          <a:xfrm>
            <a:off x="954513" y="38226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of Predictions</a:t>
            </a:r>
          </a:p>
        </p:txBody>
      </p:sp>
    </p:spTree>
    <p:extLst>
      <p:ext uri="{BB962C8B-B14F-4D97-AF65-F5344CB8AC3E}">
        <p14:creationId xmlns:p14="http://schemas.microsoft.com/office/powerpoint/2010/main" val="262482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4D4076-ABB8-1D8F-11D6-EC64859D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8" y="0"/>
            <a:ext cx="4424862" cy="326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676E74-F348-00E7-742A-1FC2E290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05" y="118362"/>
            <a:ext cx="4200629" cy="31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B897D8-E2EC-6046-ECA9-CBC21175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38" y="3185961"/>
            <a:ext cx="4586361" cy="33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9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359B59-EED7-1B6F-9984-FBBAB4EC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44" y="0"/>
            <a:ext cx="6599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5946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73753a-99bd-4490-bc05-3a06ce5ce11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9746662413E04BA87A227D902F97C7" ma:contentTypeVersion="11" ma:contentTypeDescription="Create a new document." ma:contentTypeScope="" ma:versionID="c4837043b250e62d556b5e2c58b372b3">
  <xsd:schema xmlns:xsd="http://www.w3.org/2001/XMLSchema" xmlns:xs="http://www.w3.org/2001/XMLSchema" xmlns:p="http://schemas.microsoft.com/office/2006/metadata/properties" xmlns:ns3="6173753a-99bd-4490-bc05-3a06ce5ce11f" targetNamespace="http://schemas.microsoft.com/office/2006/metadata/properties" ma:root="true" ma:fieldsID="21b4b39d8ec895b16ebfa738b8a51230" ns3:_="">
    <xsd:import namespace="6173753a-99bd-4490-bc05-3a06ce5ce11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3753a-99bd-4490-bc05-3a06ce5ce11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992CBB-C405-4905-8EB0-07C3FD6C4CD0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173753a-99bd-4490-bc05-3a06ce5ce11f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40E5693-4B0D-4191-988C-1DF1BA0CAC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3753a-99bd-4490-bc05-3a06ce5ce1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53D6E5-8C6E-4072-92FC-76954DC9D5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323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Bierstadt</vt:lpstr>
      <vt:lpstr>GestaltVTI</vt:lpstr>
      <vt:lpstr>Regression Model for Binary Compound Predictions</vt:lpstr>
      <vt:lpstr>ML Regression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Premanand Gadpayle</dc:creator>
  <cp:lastModifiedBy>Ayush Premanand Gadpayle</cp:lastModifiedBy>
  <cp:revision>3</cp:revision>
  <dcterms:created xsi:type="dcterms:W3CDTF">2025-06-21T14:33:22Z</dcterms:created>
  <dcterms:modified xsi:type="dcterms:W3CDTF">2025-07-12T17:29:10Z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2025-06-21T18:22:46Z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1920ae4e-bf3e-414c-9b7e-8cab75844b32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10, 3, 0, 1</vt:lpwstr>
  </property>
  <property fmtid="{D5CDD505-2E9C-101B-9397-08002B2CF9AE}" pid="10" name="ContentTypeId">
    <vt:lpwstr>0x0101002E9746662413E04BA87A227D902F97C7</vt:lpwstr>
  </property>
</Properties>
</file>