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148260c7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148260c7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148260c7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148260c7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148260c7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148260c77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148260c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148260c7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148260c7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148260c7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148260c7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148260c7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148260c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148260c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48260c7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48260c7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148260c7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148260c7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148260c7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148260c7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575" y="152400"/>
            <a:ext cx="4838702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1927400" y="201700"/>
            <a:ext cx="2947200" cy="605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456775" y="152400"/>
            <a:ext cx="381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h1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80150" y="1019725"/>
            <a:ext cx="1467900" cy="38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subsequent slide to draw shapes around the HTML elements needed to render this UI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select a shape icon, you can click the paint bucket and select transparent to just leave the outline.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924175" y="943600"/>
            <a:ext cx="2947200" cy="286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082250" y="115650"/>
            <a:ext cx="57690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1234650" y="268050"/>
            <a:ext cx="57690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 rotWithShape="1">
          <a:blip r:embed="rId3">
            <a:alphaModFix/>
          </a:blip>
          <a:srcRect t="71736" b="13852"/>
          <a:stretch/>
        </p:blipFill>
        <p:spPr>
          <a:xfrm>
            <a:off x="385300" y="235325"/>
            <a:ext cx="8352425" cy="5300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 t="84806" b="264"/>
          <a:stretch/>
        </p:blipFill>
        <p:spPr>
          <a:xfrm>
            <a:off x="395788" y="-347369"/>
            <a:ext cx="8352425" cy="5490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575" y="152400"/>
            <a:ext cx="4838702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1927400" y="201700"/>
            <a:ext cx="2947200" cy="605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376857" y="581795"/>
            <a:ext cx="1271435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 (heading)</a:t>
            </a:r>
            <a:endParaRPr dirty="0"/>
          </a:p>
        </p:txBody>
      </p:sp>
      <p:sp>
        <p:nvSpPr>
          <p:cNvPr id="68" name="Google Shape;68;p14"/>
          <p:cNvSpPr txBox="1"/>
          <p:nvPr/>
        </p:nvSpPr>
        <p:spPr>
          <a:xfrm>
            <a:off x="1920925" y="897150"/>
            <a:ext cx="2823000" cy="369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9DD76C-29C5-4415-BF02-0F54339471D1}"/>
              </a:ext>
            </a:extLst>
          </p:cNvPr>
          <p:cNvSpPr/>
          <p:nvPr/>
        </p:nvSpPr>
        <p:spPr>
          <a:xfrm>
            <a:off x="1334125" y="152400"/>
            <a:ext cx="3859967" cy="118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32BA2C-6810-41CE-AEE3-296779FA1A2D}"/>
              </a:ext>
            </a:extLst>
          </p:cNvPr>
          <p:cNvSpPr/>
          <p:nvPr/>
        </p:nvSpPr>
        <p:spPr>
          <a:xfrm>
            <a:off x="2012575" y="1014420"/>
            <a:ext cx="4838702" cy="844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5433E2-ED0F-4F7A-A576-4992501454C0}"/>
              </a:ext>
            </a:extLst>
          </p:cNvPr>
          <p:cNvSpPr/>
          <p:nvPr/>
        </p:nvSpPr>
        <p:spPr>
          <a:xfrm>
            <a:off x="547141" y="0"/>
            <a:ext cx="7615003" cy="5074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866CE-11DE-4995-B993-D6EF2F78BDA3}"/>
              </a:ext>
            </a:extLst>
          </p:cNvPr>
          <p:cNvSpPr txBox="1"/>
          <p:nvPr/>
        </p:nvSpPr>
        <p:spPr>
          <a:xfrm>
            <a:off x="5619807" y="101442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 (addition)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6ABA0-02D3-4E73-BFFD-92F4CCCEF229}"/>
              </a:ext>
            </a:extLst>
          </p:cNvPr>
          <p:cNvSpPr txBox="1"/>
          <p:nvPr/>
        </p:nvSpPr>
        <p:spPr>
          <a:xfrm>
            <a:off x="924852" y="2990538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B19D5-EE66-4575-8303-7870BC69034E}"/>
              </a:ext>
            </a:extLst>
          </p:cNvPr>
          <p:cNvSpPr txBox="1"/>
          <p:nvPr/>
        </p:nvSpPr>
        <p:spPr>
          <a:xfrm>
            <a:off x="5619806" y="1970727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 (multiplication)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E61976-3539-493F-ADAA-E4A2914ACF83}"/>
              </a:ext>
            </a:extLst>
          </p:cNvPr>
          <p:cNvSpPr txBox="1"/>
          <p:nvPr/>
        </p:nvSpPr>
        <p:spPr>
          <a:xfrm>
            <a:off x="5619805" y="2976944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 (division)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20300-CCF1-4ABF-AAE4-23FEAE7653F8}"/>
              </a:ext>
            </a:extLst>
          </p:cNvPr>
          <p:cNvSpPr txBox="1"/>
          <p:nvPr/>
        </p:nvSpPr>
        <p:spPr>
          <a:xfrm>
            <a:off x="5619804" y="3983161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 (subtraction)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C32BDEF-9E08-4EBB-A6C3-D7932C73D0F9}"/>
              </a:ext>
            </a:extLst>
          </p:cNvPr>
          <p:cNvSpPr/>
          <p:nvPr/>
        </p:nvSpPr>
        <p:spPr>
          <a:xfrm>
            <a:off x="1909536" y="1871953"/>
            <a:ext cx="5488109" cy="9930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7800FBD-A8A4-4FBE-8D1D-1AEE20EEB884}"/>
              </a:ext>
            </a:extLst>
          </p:cNvPr>
          <p:cNvSpPr/>
          <p:nvPr/>
        </p:nvSpPr>
        <p:spPr>
          <a:xfrm>
            <a:off x="1827945" y="2869369"/>
            <a:ext cx="5488109" cy="9930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4A2DDC-A6F6-457D-8438-8EA2076AB816}"/>
              </a:ext>
            </a:extLst>
          </p:cNvPr>
          <p:cNvSpPr/>
          <p:nvPr/>
        </p:nvSpPr>
        <p:spPr>
          <a:xfrm>
            <a:off x="1589145" y="3870899"/>
            <a:ext cx="5488109" cy="9930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4841DD5-1810-4192-8962-EFF5BAEB21AE}"/>
              </a:ext>
            </a:extLst>
          </p:cNvPr>
          <p:cNvSpPr/>
          <p:nvPr/>
        </p:nvSpPr>
        <p:spPr>
          <a:xfrm>
            <a:off x="1165589" y="1797383"/>
            <a:ext cx="4333672" cy="5974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FEF9CE-741D-443F-9DCF-08C2C73C4913}"/>
              </a:ext>
            </a:extLst>
          </p:cNvPr>
          <p:cNvSpPr txBox="1"/>
          <p:nvPr/>
        </p:nvSpPr>
        <p:spPr>
          <a:xfrm>
            <a:off x="1475456" y="19372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6ED104-4C2B-432E-ABE4-1B07F77AE90F}"/>
              </a:ext>
            </a:extLst>
          </p:cNvPr>
          <p:cNvGrpSpPr/>
          <p:nvPr/>
        </p:nvGrpSpPr>
        <p:grpSpPr>
          <a:xfrm>
            <a:off x="1909536" y="3298315"/>
            <a:ext cx="5201077" cy="445424"/>
            <a:chOff x="2750694" y="3298315"/>
            <a:chExt cx="5201077" cy="445424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5BB3B68-EEFE-45CA-9973-1052F2B86560}"/>
                </a:ext>
              </a:extLst>
            </p:cNvPr>
            <p:cNvSpPr/>
            <p:nvPr/>
          </p:nvSpPr>
          <p:spPr>
            <a:xfrm>
              <a:off x="2750694" y="3298315"/>
              <a:ext cx="5201077" cy="44542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927773-DB80-446F-847B-A759FD7A5F75}"/>
                </a:ext>
              </a:extLst>
            </p:cNvPr>
            <p:cNvSpPr txBox="1"/>
            <p:nvPr/>
          </p:nvSpPr>
          <p:spPr>
            <a:xfrm>
              <a:off x="6749610" y="3352894"/>
              <a:ext cx="572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span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329F36-39C4-43E0-887F-843A49D7A5E8}"/>
              </a:ext>
            </a:extLst>
          </p:cNvPr>
          <p:cNvGrpSpPr/>
          <p:nvPr/>
        </p:nvGrpSpPr>
        <p:grpSpPr>
          <a:xfrm>
            <a:off x="1650200" y="4311935"/>
            <a:ext cx="5201077" cy="445424"/>
            <a:chOff x="2750694" y="3298315"/>
            <a:chExt cx="5201077" cy="44542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2254268-CBE8-40DC-ABA3-C36333DFFF61}"/>
                </a:ext>
              </a:extLst>
            </p:cNvPr>
            <p:cNvSpPr/>
            <p:nvPr/>
          </p:nvSpPr>
          <p:spPr>
            <a:xfrm>
              <a:off x="2750694" y="3298315"/>
              <a:ext cx="5201077" cy="44542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90B10B7-1388-4072-B28A-4B9C0FDAC268}"/>
                </a:ext>
              </a:extLst>
            </p:cNvPr>
            <p:cNvSpPr txBox="1"/>
            <p:nvPr/>
          </p:nvSpPr>
          <p:spPr>
            <a:xfrm>
              <a:off x="6749610" y="3352894"/>
              <a:ext cx="572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span</a:t>
              </a:r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0A519E8-BA15-4092-A5AC-6195E5BF5B89}"/>
              </a:ext>
            </a:extLst>
          </p:cNvPr>
          <p:cNvSpPr/>
          <p:nvPr/>
        </p:nvSpPr>
        <p:spPr>
          <a:xfrm>
            <a:off x="996208" y="4305985"/>
            <a:ext cx="1862384" cy="4905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7BE5C7-DCBA-473B-8733-31CE5610FE48}"/>
              </a:ext>
            </a:extLst>
          </p:cNvPr>
          <p:cNvSpPr txBox="1"/>
          <p:nvPr/>
        </p:nvSpPr>
        <p:spPr>
          <a:xfrm>
            <a:off x="1119263" y="4390176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90950" cy="43635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58475" y="470650"/>
            <a:ext cx="5434800" cy="20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Use the subsequent slides to try this advance mock up reverse engineering exercise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87052"/>
          <a:stretch/>
        </p:blipFill>
        <p:spPr>
          <a:xfrm>
            <a:off x="152400" y="152400"/>
            <a:ext cx="8654450" cy="493412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964900" y="1338400"/>
            <a:ext cx="3143700" cy="8481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t="10049" b="77121"/>
          <a:stretch/>
        </p:blipFill>
        <p:spPr>
          <a:xfrm>
            <a:off x="118800" y="-280150"/>
            <a:ext cx="8906674" cy="5031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t="20953" b="66132"/>
          <a:stretch/>
        </p:blipFill>
        <p:spPr>
          <a:xfrm>
            <a:off x="51575" y="-437024"/>
            <a:ext cx="9144000" cy="51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t="29873" b="55737"/>
          <a:stretch/>
        </p:blipFill>
        <p:spPr>
          <a:xfrm>
            <a:off x="0" y="112075"/>
            <a:ext cx="9144000" cy="5793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t="40329" b="43199"/>
          <a:stretch/>
        </p:blipFill>
        <p:spPr>
          <a:xfrm>
            <a:off x="887075" y="-145701"/>
            <a:ext cx="7369852" cy="53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 rotWithShape="1">
          <a:blip r:embed="rId3">
            <a:alphaModFix/>
          </a:blip>
          <a:srcRect t="52485" b="24728"/>
          <a:stretch/>
        </p:blipFill>
        <p:spPr>
          <a:xfrm>
            <a:off x="1584350" y="-380975"/>
            <a:ext cx="5975302" cy="5995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77</Words>
  <Application>Microsoft Office PowerPoint</Application>
  <PresentationFormat>On-screen Show (16:9)</PresentationFormat>
  <Paragraphs>15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Alexander Hipple</cp:lastModifiedBy>
  <cp:revision>5</cp:revision>
  <dcterms:modified xsi:type="dcterms:W3CDTF">2020-11-11T01:38:38Z</dcterms:modified>
</cp:coreProperties>
</file>