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7EE3-051B-478C-B499-F6329D35E5AA}" type="datetimeFigureOut">
              <a:rPr lang="de-DE" smtClean="0"/>
              <a:t>29.04.2020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4CF3-951C-4DE4-8D08-9CC672EBA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57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7EE3-051B-478C-B499-F6329D35E5AA}" type="datetimeFigureOut">
              <a:rPr lang="de-DE" smtClean="0"/>
              <a:t>29.04.2020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4CF3-951C-4DE4-8D08-9CC672EBA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61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7EE3-051B-478C-B499-F6329D35E5AA}" type="datetimeFigureOut">
              <a:rPr lang="de-DE" smtClean="0"/>
              <a:t>29.04.2020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4CF3-951C-4DE4-8D08-9CC672EBA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39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7EE3-051B-478C-B499-F6329D35E5AA}" type="datetimeFigureOut">
              <a:rPr lang="de-DE" smtClean="0"/>
              <a:t>29.04.2020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4CF3-951C-4DE4-8D08-9CC672EBA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59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7EE3-051B-478C-B499-F6329D35E5AA}" type="datetimeFigureOut">
              <a:rPr lang="de-DE" smtClean="0"/>
              <a:t>29.04.2020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4CF3-951C-4DE4-8D08-9CC672EBA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00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7EE3-051B-478C-B499-F6329D35E5AA}" type="datetimeFigureOut">
              <a:rPr lang="de-DE" smtClean="0"/>
              <a:t>29.04.2020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4CF3-951C-4DE4-8D08-9CC672EBA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66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7EE3-051B-478C-B499-F6329D35E5AA}" type="datetimeFigureOut">
              <a:rPr lang="de-DE" smtClean="0"/>
              <a:t>29.04.2020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4CF3-951C-4DE4-8D08-9CC672EBA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87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7EE3-051B-478C-B499-F6329D35E5AA}" type="datetimeFigureOut">
              <a:rPr lang="de-DE" smtClean="0"/>
              <a:t>29.04.2020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4CF3-951C-4DE4-8D08-9CC672EBA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65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7EE3-051B-478C-B499-F6329D35E5AA}" type="datetimeFigureOut">
              <a:rPr lang="de-DE" smtClean="0"/>
              <a:t>29.04.2020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4CF3-951C-4DE4-8D08-9CC672EBA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06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7EE3-051B-478C-B499-F6329D35E5AA}" type="datetimeFigureOut">
              <a:rPr lang="de-DE" smtClean="0"/>
              <a:t>29.04.2020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4CF3-951C-4DE4-8D08-9CC672EBA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92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7EE3-051B-478C-B499-F6329D35E5AA}" type="datetimeFigureOut">
              <a:rPr lang="de-DE" smtClean="0"/>
              <a:t>29.04.2020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4CF3-951C-4DE4-8D08-9CC672EBA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32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E7EE3-051B-478C-B499-F6329D35E5AA}" type="datetimeFigureOut">
              <a:rPr lang="de-DE" smtClean="0"/>
              <a:t>29.04.2020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64CF3-951C-4DE4-8D08-9CC672EBA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65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fhfh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hgf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41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bcv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cbcb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19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fhfh</vt:lpstr>
      <vt:lpstr>bcv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fhfh</dc:title>
  <dc:creator>felix</dc:creator>
  <cp:lastModifiedBy>felix</cp:lastModifiedBy>
  <cp:revision>1</cp:revision>
  <dcterms:created xsi:type="dcterms:W3CDTF">2020-04-29T09:52:11Z</dcterms:created>
  <dcterms:modified xsi:type="dcterms:W3CDTF">2020-04-29T09:52:22Z</dcterms:modified>
</cp:coreProperties>
</file>