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D3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9" autoAdjust="0"/>
    <p:restoredTop sz="94657"/>
  </p:normalViewPr>
  <p:slideViewPr>
    <p:cSldViewPr>
      <p:cViewPr varScale="1">
        <p:scale>
          <a:sx n="169" d="100"/>
          <a:sy n="169" d="100"/>
        </p:scale>
        <p:origin x="-2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16000">
              <a:schemeClr val="bg2">
                <a:tint val="80000"/>
                <a:satMod val="300000"/>
              </a:schemeClr>
            </a:gs>
            <a:gs pos="68000">
              <a:srgbClr val="D3242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 userDrawn="1"/>
        </p:nvSpPr>
        <p:spPr>
          <a:xfrm>
            <a:off x="0" y="0"/>
            <a:ext cx="9144000" cy="3683000"/>
          </a:xfrm>
          <a:prstGeom prst="snip2Diag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136896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4600"/>
            <a:ext cx="7772400" cy="1066800"/>
          </a:xfrm>
        </p:spPr>
        <p:txBody>
          <a:bodyPr>
            <a:normAutofit/>
          </a:bodyPr>
          <a:lstStyle>
            <a:lvl1pPr algn="ctr">
              <a:defRPr sz="24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334123"/>
            <a:ext cx="7772400" cy="1507877"/>
          </a:xfrm>
        </p:spPr>
        <p:txBody>
          <a:bodyPr numCol="1">
            <a:normAutofit/>
          </a:bodyPr>
          <a:lstStyle>
            <a:lvl1pPr marL="0" indent="0" algn="l">
              <a:buNone/>
              <a:defRPr sz="150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384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8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8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Department</a:t>
            </a:r>
            <a:br>
              <a:rPr lang="en-US" dirty="0" smtClean="0"/>
            </a:b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r>
              <a:rPr lang="en-US" dirty="0" smtClean="0"/>
              <a:t>Other Information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86500"/>
            <a:ext cx="9144000" cy="571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76413" y="6411086"/>
            <a:ext cx="5591175" cy="264688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1300" b="0" i="1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Useful education for the common good since 1783 </a:t>
            </a:r>
            <a:endParaRPr lang="en-US" sz="1300" b="0" i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>
            <a:stCxn id="14" idx="1"/>
          </p:cNvCxnSpPr>
          <p:nvPr userDrawn="1"/>
        </p:nvCxnSpPr>
        <p:spPr>
          <a:xfrm>
            <a:off x="0" y="6572250"/>
            <a:ext cx="2667000" cy="1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477000" y="6577798"/>
            <a:ext cx="2714625" cy="240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Triangle 14"/>
          <p:cNvSpPr/>
          <p:nvPr userDrawn="1"/>
        </p:nvSpPr>
        <p:spPr>
          <a:xfrm rot="10800000">
            <a:off x="7524750" y="3683000"/>
            <a:ext cx="1619250" cy="460623"/>
          </a:xfrm>
          <a:prstGeom prst="rtTriangle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635000"/>
            <a:ext cx="8153400" cy="5334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384300"/>
            <a:ext cx="8153400" cy="4419600"/>
          </a:xfrm>
        </p:spPr>
        <p:txBody>
          <a:bodyPr>
            <a:normAutofit/>
          </a:bodyPr>
          <a:lstStyle>
            <a:lvl1pPr marL="0" indent="0">
              <a:defRPr sz="1700"/>
            </a:lvl1pPr>
            <a:lvl2pPr>
              <a:buFont typeface="Arial" pitchFamily="34" charset="0"/>
              <a:buChar char="•"/>
              <a:defRPr sz="1700"/>
            </a:lvl2pPr>
            <a:lvl3pPr>
              <a:buFont typeface="Arial" pitchFamily="34" charset="0"/>
              <a:buChar char="•"/>
              <a:defRPr sz="1700"/>
            </a:lvl3pPr>
            <a:lvl4pPr>
              <a:buFont typeface="Arial" pitchFamily="34" charset="0"/>
              <a:buChar char="•"/>
              <a:defRPr sz="1700"/>
            </a:lvl4pPr>
            <a:lvl5pPr>
              <a:buFont typeface="Arial" pitchFamily="34" charset="0"/>
              <a:buChar char="•"/>
              <a:defRPr sz="1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6017918"/>
            <a:ext cx="9144000" cy="840082"/>
            <a:chOff x="0" y="0"/>
            <a:chExt cx="14630400" cy="100809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1" name="Right Triangle 10"/>
            <p:cNvSpPr/>
            <p:nvPr userDrawn="1"/>
          </p:nvSpPr>
          <p:spPr>
            <a:xfrm>
              <a:off x="387096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2258"/>
              <a:ext cx="3901440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8"/>
              <a:ext cx="2825293" cy="4191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5074920" y="290580"/>
              <a:ext cx="894588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71500"/>
            <a:ext cx="8153400" cy="5334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List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2573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 smtClean="0"/>
              <a:t>Insert Text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7772400" cy="1362075"/>
          </a:xfrm>
        </p:spPr>
        <p:txBody>
          <a:bodyPr anchor="t"/>
          <a:lstStyle>
            <a:lvl1pPr algn="l">
              <a:defRPr sz="3400" b="1" cap="none" baseline="0"/>
            </a:lvl1pPr>
          </a:lstStyle>
          <a:p>
            <a:r>
              <a:rPr lang="en-US" sz="3000" b="1" dirty="0" smtClean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  <a:endParaRPr lang="en-US" sz="3000" b="1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2" name="Right Triangle 11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1" y="508000"/>
            <a:ext cx="3008313" cy="552450"/>
          </a:xfr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193800"/>
            <a:ext cx="8229600" cy="3801517"/>
          </a:xfrm>
        </p:spPr>
        <p:txBody>
          <a:bodyPr>
            <a:normAutofit/>
          </a:bodyPr>
          <a:lstStyle>
            <a:lvl1pPr marL="0" indent="0">
              <a:defRPr sz="1700"/>
            </a:lvl1pPr>
            <a:lvl2pPr>
              <a:buFont typeface="Arial" pitchFamily="34" charset="0"/>
              <a:buChar char="•"/>
              <a:defRPr sz="1700"/>
            </a:lvl2pPr>
            <a:lvl3pPr>
              <a:buFont typeface="Arial" pitchFamily="34" charset="0"/>
              <a:buChar char="•"/>
              <a:defRPr sz="1700"/>
            </a:lvl3pPr>
            <a:lvl4pPr>
              <a:buFont typeface="Arial" pitchFamily="34" charset="0"/>
              <a:buChar char="•"/>
              <a:defRPr sz="1700"/>
            </a:lvl4pPr>
            <a:lvl5pPr>
              <a:buFont typeface="Arial" pitchFamily="34" charset="0"/>
              <a:buChar char="•"/>
              <a:defRPr sz="1700" baseline="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5207001"/>
            <a:ext cx="8229600" cy="685799"/>
          </a:xfrm>
        </p:spPr>
        <p:txBody>
          <a:bodyPr/>
          <a:lstStyle>
            <a:lvl1pPr marL="0" indent="0">
              <a:buNone/>
              <a:defRPr sz="1200"/>
            </a:lvl1pPr>
            <a:lvl2pPr marL="384048" indent="0">
              <a:buNone/>
              <a:defRPr sz="1000"/>
            </a:lvl2pPr>
            <a:lvl3pPr marL="768096" indent="0">
              <a:buNone/>
              <a:defRPr sz="800"/>
            </a:lvl3pPr>
            <a:lvl4pPr marL="1152144" indent="0">
              <a:buNone/>
              <a:defRPr sz="800"/>
            </a:lvl4pPr>
            <a:lvl5pPr marL="1536192" indent="0">
              <a:buNone/>
              <a:defRPr sz="800"/>
            </a:lvl5pPr>
            <a:lvl6pPr marL="1920240" indent="0">
              <a:buNone/>
              <a:defRPr sz="800"/>
            </a:lvl6pPr>
            <a:lvl7pPr marL="2304288" indent="0">
              <a:buNone/>
              <a:defRPr sz="800"/>
            </a:lvl7pPr>
            <a:lvl8pPr marL="2688336" indent="0">
              <a:buNone/>
              <a:defRPr sz="800"/>
            </a:lvl8pPr>
            <a:lvl9pPr marL="3072384" indent="0">
              <a:buNone/>
              <a:defRPr sz="8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ight Triangle 13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71500"/>
            <a:ext cx="8077200" cy="552450"/>
          </a:xfr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5080001"/>
            <a:ext cx="8229600" cy="685799"/>
          </a:xfrm>
        </p:spPr>
        <p:txBody>
          <a:bodyPr/>
          <a:lstStyle>
            <a:lvl1pPr marL="0" indent="0">
              <a:buNone/>
              <a:defRPr sz="1200"/>
            </a:lvl1pPr>
            <a:lvl2pPr marL="384048" indent="0">
              <a:buNone/>
              <a:defRPr sz="1000"/>
            </a:lvl2pPr>
            <a:lvl3pPr marL="768096" indent="0">
              <a:buNone/>
              <a:defRPr sz="800"/>
            </a:lvl3pPr>
            <a:lvl4pPr marL="1152144" indent="0">
              <a:buNone/>
              <a:defRPr sz="800"/>
            </a:lvl4pPr>
            <a:lvl5pPr marL="1536192" indent="0">
              <a:buNone/>
              <a:defRPr sz="800"/>
            </a:lvl5pPr>
            <a:lvl6pPr marL="1920240" indent="0">
              <a:buNone/>
              <a:defRPr sz="800"/>
            </a:lvl6pPr>
            <a:lvl7pPr marL="2304288" indent="0">
              <a:buNone/>
              <a:defRPr sz="800"/>
            </a:lvl7pPr>
            <a:lvl8pPr marL="2688336" indent="0">
              <a:buNone/>
              <a:defRPr sz="800"/>
            </a:lvl8pPr>
            <a:lvl9pPr marL="3072384" indent="0">
              <a:buNone/>
              <a:defRPr sz="8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257300"/>
            <a:ext cx="8077200" cy="3695700"/>
          </a:xfrm>
        </p:spPr>
        <p:txBody>
          <a:bodyPr>
            <a:normAutofit/>
          </a:bodyPr>
          <a:lstStyle>
            <a:lvl1pPr marL="0" indent="0">
              <a:defRPr sz="1700"/>
            </a:lvl1pPr>
            <a:lvl2pPr>
              <a:buFont typeface="Arial" pitchFamily="34" charset="0"/>
              <a:buChar char="•"/>
              <a:defRPr sz="1700"/>
            </a:lvl2pPr>
            <a:lvl3pPr>
              <a:buFont typeface="Arial" pitchFamily="34" charset="0"/>
              <a:buChar char="•"/>
              <a:defRPr sz="1700"/>
            </a:lvl3pPr>
            <a:lvl4pPr>
              <a:buFont typeface="Arial" pitchFamily="34" charset="0"/>
              <a:buChar char="•"/>
              <a:defRPr sz="1700"/>
            </a:lvl4pPr>
            <a:lvl5pPr>
              <a:buFont typeface="Arial" pitchFamily="34" charset="0"/>
              <a:buChar char="•"/>
              <a:defRPr sz="1700"/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ight Triangle 13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181100"/>
            <a:ext cx="8153400" cy="5334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2" name="Right Triangle 11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06500"/>
            <a:ext cx="8001000" cy="4267200"/>
          </a:xfrm>
        </p:spPr>
        <p:txBody>
          <a:bodyPr/>
          <a:lstStyle>
            <a:lvl1pPr marL="0" indent="0">
              <a:buNone/>
              <a:defRPr sz="2700"/>
            </a:lvl1pPr>
            <a:lvl2pPr marL="384048" indent="0">
              <a:buNone/>
              <a:defRPr sz="2400"/>
            </a:lvl2pPr>
            <a:lvl3pPr marL="768096" indent="0">
              <a:buNone/>
              <a:defRPr sz="2000"/>
            </a:lvl3pPr>
            <a:lvl4pPr marL="1152144" indent="0">
              <a:buNone/>
              <a:defRPr sz="1700"/>
            </a:lvl4pPr>
            <a:lvl5pPr marL="1536192" indent="0">
              <a:buNone/>
              <a:defRPr sz="1700"/>
            </a:lvl5pPr>
            <a:lvl6pPr marL="1920240" indent="0">
              <a:buNone/>
              <a:defRPr sz="1700"/>
            </a:lvl6pPr>
            <a:lvl7pPr marL="2304288" indent="0">
              <a:buNone/>
              <a:defRPr sz="1700"/>
            </a:lvl7pPr>
            <a:lvl8pPr marL="2688336" indent="0">
              <a:buNone/>
              <a:defRPr sz="1700"/>
            </a:lvl8pPr>
            <a:lvl9pPr marL="3072384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5557838"/>
            <a:ext cx="8153400" cy="347662"/>
          </a:xfrm>
        </p:spPr>
        <p:txBody>
          <a:bodyPr/>
          <a:lstStyle>
            <a:lvl1pPr marL="0" indent="0">
              <a:buNone/>
              <a:defRPr sz="1200"/>
            </a:lvl1pPr>
            <a:lvl2pPr marL="384048" indent="0">
              <a:buNone/>
              <a:defRPr sz="1000"/>
            </a:lvl2pPr>
            <a:lvl3pPr marL="768096" indent="0">
              <a:buNone/>
              <a:defRPr sz="800"/>
            </a:lvl3pPr>
            <a:lvl4pPr marL="1152144" indent="0">
              <a:buNone/>
              <a:defRPr sz="800"/>
            </a:lvl4pPr>
            <a:lvl5pPr marL="1536192" indent="0">
              <a:buNone/>
              <a:defRPr sz="800"/>
            </a:lvl5pPr>
            <a:lvl6pPr marL="1920240" indent="0">
              <a:buNone/>
              <a:defRPr sz="800"/>
            </a:lvl6pPr>
            <a:lvl7pPr marL="2304288" indent="0">
              <a:buNone/>
              <a:defRPr sz="800"/>
            </a:lvl7pPr>
            <a:lvl8pPr marL="2688336" indent="0">
              <a:buNone/>
              <a:defRPr sz="800"/>
            </a:lvl8pPr>
            <a:lvl9pPr marL="3072384" indent="0">
              <a:buNone/>
              <a:defRPr sz="800"/>
            </a:lvl9pPr>
          </a:lstStyle>
          <a:p>
            <a:pPr lvl="0"/>
            <a:r>
              <a:rPr lang="en-US" dirty="0" smtClean="0"/>
              <a:t>Insert caption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495300"/>
            <a:ext cx="8153400" cy="4572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ight Triangle 13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017918"/>
            <a:ext cx="9144000" cy="840082"/>
            <a:chOff x="0" y="6017918"/>
            <a:chExt cx="9144000" cy="840082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017918"/>
              <a:ext cx="9144000" cy="83820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1" name="Right Triangle 10"/>
            <p:cNvSpPr/>
            <p:nvPr userDrawn="1"/>
          </p:nvSpPr>
          <p:spPr>
            <a:xfrm>
              <a:off x="2419350" y="6017918"/>
              <a:ext cx="857250" cy="838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019800"/>
              <a:ext cx="2438400" cy="83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258825"/>
              <a:ext cx="1765808" cy="34925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3171825" y="6260068"/>
              <a:ext cx="559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1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64008" tIns="32004" rIns="64008" bIns="32004" rtlCol="0" anchor="t">
            <a:normAutofit/>
          </a:bodyPr>
          <a:lstStyle/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64008" tIns="32004" rIns="64008" bIns="32004" rtlCol="0">
            <a:normAutofit/>
          </a:bodyPr>
          <a:lstStyle/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</p:sldLayoutIdLst>
  <p:txStyles>
    <p:titleStyle>
      <a:lvl1pPr algn="l" defTabSz="768096" rtl="0" eaLnBrk="1" latinLnBrk="0" hangingPunct="1">
        <a:spcBef>
          <a:spcPct val="0"/>
        </a:spcBef>
        <a:buNone/>
        <a:defRPr sz="24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8036" indent="-288036" algn="l" defTabSz="768096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4078" indent="-240030" algn="l" defTabSz="768096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60120" indent="-192024" algn="l" defTabSz="768096" rtl="0" eaLnBrk="1" latinLnBrk="0" hangingPunct="1">
        <a:spcBef>
          <a:spcPct val="20000"/>
        </a:spcBef>
        <a:buFont typeface="Wingdings" pitchFamily="2" charset="2"/>
        <a:buChar char="§"/>
        <a:defRPr sz="1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44168" indent="-192024" algn="l" defTabSz="768096" rtl="0" eaLnBrk="1" latinLnBrk="0" hangingPunct="1">
        <a:spcBef>
          <a:spcPct val="20000"/>
        </a:spcBef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28216" indent="-192024" algn="l" defTabSz="768096" rtl="0" eaLnBrk="1" latinLnBrk="0" hangingPunct="1">
        <a:spcBef>
          <a:spcPct val="20000"/>
        </a:spcBef>
        <a:buFont typeface="Wingdings" pitchFamily="2" charset="2"/>
        <a:buChar char="§"/>
        <a:defRPr sz="1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12264" indent="-192024" algn="l" defTabSz="76809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Entered Here By User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John Q. Sample</a:t>
            </a:r>
          </a:p>
          <a:p>
            <a:pPr algn="ctr"/>
            <a:r>
              <a:rPr lang="en-US" dirty="0" smtClean="0"/>
              <a:t>Associate Professor of Biology, Dickinson College</a:t>
            </a:r>
          </a:p>
          <a:p>
            <a:pPr algn="ctr"/>
            <a:r>
              <a:rPr lang="en-US" dirty="0" smtClean="0"/>
              <a:t>July 16,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2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205</TotalTime>
  <Words>21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Dickinson_Template_red</vt:lpstr>
      <vt:lpstr>Presentation Title Entered Here By User</vt:lpstr>
      <vt:lpstr>PowerPoint Presentation</vt:lpstr>
    </vt:vector>
  </TitlesOfParts>
  <Company>Library and Information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Amanda DeLorenzo</cp:lastModifiedBy>
  <cp:revision>22</cp:revision>
  <dcterms:created xsi:type="dcterms:W3CDTF">2012-03-02T03:45:19Z</dcterms:created>
  <dcterms:modified xsi:type="dcterms:W3CDTF">2020-04-23T15:51:11Z</dcterms:modified>
</cp:coreProperties>
</file>