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59.jpg" ContentType="image/jpe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4" r:id="rId3"/>
    <p:sldId id="318" r:id="rId4"/>
    <p:sldId id="261" r:id="rId5"/>
    <p:sldId id="319" r:id="rId6"/>
    <p:sldId id="317" r:id="rId7"/>
    <p:sldId id="266" r:id="rId8"/>
    <p:sldId id="267" r:id="rId9"/>
    <p:sldId id="268" r:id="rId10"/>
    <p:sldId id="269" r:id="rId11"/>
    <p:sldId id="272" r:id="rId12"/>
    <p:sldId id="273" r:id="rId13"/>
    <p:sldId id="274" r:id="rId14"/>
    <p:sldId id="275" r:id="rId15"/>
    <p:sldId id="278" r:id="rId16"/>
    <p:sldId id="279" r:id="rId17"/>
    <p:sldId id="281" r:id="rId18"/>
    <p:sldId id="282" r:id="rId19"/>
    <p:sldId id="283" r:id="rId20"/>
    <p:sldId id="303" r:id="rId21"/>
    <p:sldId id="304" r:id="rId22"/>
    <p:sldId id="305" r:id="rId23"/>
    <p:sldId id="320" r:id="rId24"/>
    <p:sldId id="315" r:id="rId25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1487" autoAdjust="0"/>
  </p:normalViewPr>
  <p:slideViewPr>
    <p:cSldViewPr>
      <p:cViewPr varScale="1">
        <p:scale>
          <a:sx n="92" d="100"/>
          <a:sy n="92" d="100"/>
        </p:scale>
        <p:origin x="2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18/8/22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368871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820</Words>
  <Application>Microsoft Macintosh PowerPoint</Application>
  <PresentationFormat>On-screen Show (16:9)</PresentationFormat>
  <Paragraphs>204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PowerPoint Presentation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 Presentation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 Presentation</vt:lpstr>
      <vt:lpstr>Docker Compose: Multi Container Applications</vt:lpstr>
      <vt:lpstr>Docker Compose: Multi Container Applications</vt:lpstr>
      <vt:lpstr>Docker Compose: Scale Container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mike reh</cp:lastModifiedBy>
  <cp:revision>45</cp:revision>
  <dcterms:created xsi:type="dcterms:W3CDTF">2017-11-26T12:06:21Z</dcterms:created>
  <dcterms:modified xsi:type="dcterms:W3CDTF">2022-08-18T18:04:25Z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