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5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  <a:solidFill>
            <a:schemeClr val="bg2"/>
          </a:solidFill>
        </p:spPr>
        <p:txBody>
          <a:bodyPr anchor="t">
            <a:normAutofit/>
          </a:bodyPr>
          <a:lstStyle>
            <a:lvl1pPr marL="0" indent="0" defTabSz="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anchor="t">
            <a:normAutofit/>
          </a:bodyPr>
          <a:lstStyle>
            <a:lvl1pPr marL="0" indent="0" defTabSz="1828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18F3DCA-E9BE-C694-5CAA-5B00685F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025" y="1792145"/>
            <a:ext cx="11029950" cy="3889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0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3" r:id="rId5"/>
    <p:sldLayoutId id="2147483711" r:id="rId6"/>
    <p:sldLayoutId id="2147483760" r:id="rId7"/>
    <p:sldLayoutId id="2147483762" r:id="rId8"/>
    <p:sldLayoutId id="2147483706" r:id="rId9"/>
    <p:sldLayoutId id="2147483709" r:id="rId10"/>
    <p:sldLayoutId id="2147483707" r:id="rId11"/>
    <p:sldLayoutId id="214748370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Cascadia Mono</vt:lpstr>
      <vt:lpstr>Franklin Gothic Book</vt:lpstr>
      <vt:lpstr>Franklin Gothic Demi</vt:lpstr>
      <vt:lpstr>Wingdings 2</vt:lpstr>
      <vt:lpstr>DividendVTI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Kent Russell</dc:creator>
  <cp:lastModifiedBy>Kent Russell</cp:lastModifiedBy>
  <cp:revision>11</cp:revision>
  <dcterms:created xsi:type="dcterms:W3CDTF">2024-01-13T15:53:20Z</dcterms:created>
  <dcterms:modified xsi:type="dcterms:W3CDTF">2024-01-14T23:02:09Z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