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officeDocument/2006/relationships/extended-properties" Target="docProps/app.xml"/>
<Relationship Id="rId2" Type="http://schemas.openxmlformats.org/package/2006/relationships/metadata/core-properties" Target="docProps/core.xml"/>
<Relationship Id="rId1" Type="http://schemas.openxmlformats.org/officeDocument/2006/relationships/officeDocument" Target="ppt/presentation.xml"/>
<Relationship Id="rId4" Type="http://schemas.openxmlformats.org/officeDocument/2006/relationships/custom-properties" Target="docProps/custom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6" r:id="rId9"/>
    <p:sldId id="257" r:id="rId10"/>
    <p:sldId id="258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83" d="100"/>
          <a:sy n="83" d="100"/>
        </p:scale>
        <p:origin x="52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ableStyles" Target="tableStyles.xml"/>
<Relationship Id="rId3" Type="http://schemas.openxmlformats.org/officeDocument/2006/relationships/customXml" Target="../customXml/item3.xml"/>
<Relationship Id="rId7" Type="http://schemas.openxmlformats.org/officeDocument/2006/relationships/theme" Target="theme/theme1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viewProps" Target="viewProps.xml"/>
<Relationship Id="rId5" Type="http://schemas.openxmlformats.org/officeDocument/2006/relationships/presProps" Target="presProps.xml"/>
<Relationship Id="rId4" Type="http://schemas.openxmlformats.org/officeDocument/2006/relationships/slideMaster" Target="slideMasters/slideMaster1.xml"/>
<Relationship Id="rId9" Type="http://schemas.openxmlformats.org/officeDocument/2006/relationships/slide" Target="slides/slide1.xml"/>
<Relationship Id="rId10" Type="http://schemas.openxmlformats.org/officeDocument/2006/relationships/slide" Target="slides/slide2.xml"/>
<Relationship Id="rId11" Type="http://schemas.openxmlformats.org/officeDocument/2006/relationships/slide" Target="slides/slide3.xml"/>
<Relationship Id="rId12" Type="http://schemas.openxmlformats.org/officeDocument/2006/relationships/slide" Target="slides/slide4.xml"/>
<Relationship Id="rId13" Type="http://schemas.openxmlformats.org/officeDocument/2006/relationships/slide" Target="slides/slide5.xml"/>
<Relationship Id="rId14" Type="http://schemas.openxmlformats.org/officeDocument/2006/relationships/slide" Target="slides/slide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  <a:solidFill>
            <a:schemeClr val="bg2"/>
          </a:solidFill>
        </p:spPr>
        <p:txBody>
          <a:bodyPr anchor="t">
            <a:normAutofit/>
          </a:bodyPr>
          <a:lstStyle>
            <a:lvl1pPr marL="0" indent="0" defTabSz="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anchor="t">
            <a:normAutofit/>
          </a:bodyPr>
          <a:lstStyle>
            <a:lvl1pPr marL="0" indent="0" defTabSz="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18F3DCA-E9BE-C694-5CAA-5B00685F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025" y="1792145"/>
            <a:ext cx="11029950" cy="3889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0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3" r:id="rId5"/>
    <p:sldLayoutId id="2147483711" r:id="rId6"/>
    <p:sldLayoutId id="2147483760" r:id="rId7"/>
    <p:sldLayoutId id="2147483762" r:id="rId8"/>
    <p:sldLayoutId id="2147483706" r:id="rId9"/>
    <p:sldLayoutId id="2147483709" r:id="rId10"/>
    <p:sldLayoutId id="2147483707" r:id="rId11"/>
    <p:sldLayoutId id="2147483708" r:id="rId12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9.xml"/>
<Relationship Id="rId2" Type="http://schemas.openxmlformats.org/officeDocument/2006/relationships/image" Target="../media/461e8515560115c7bf56cce9176d47967120e157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9.xml"/>
<Relationship Id="rId2" Type="http://schemas.openxmlformats.org/officeDocument/2006/relationships/image" Target="../media/6d852076e104243ee30ade5a5306f7a2f958480e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9.xml"/>
<Relationship Id="rId2" Type="http://schemas.openxmlformats.org/officeDocument/2006/relationships/image" Target="../media/caa14a7e1933474db85333d31ee9aba990016a05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5.xml"/>
<Relationship Id="rId2" Type="http://schemas.openxmlformats.org/officeDocument/2006/relationships/image" Target="../media/ede9ea87296a43d3dfaba8229cc10b536df1ae0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/>
          <a:lstStyle/>
          <a:p>
            <a:r>
              <a:rPr/>
              <a:t>Better Designed Powerpoint with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/>
          <a:lstStyle/>
          <a:p>
            <a:r>
              <a:rPr/>
              <a:t>using the R package officer and Powerpoint Future Forward template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/>
              <a:t>What R Has That JS Doesn't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/>
          <a:lstStyle/>
          <a:p>
            <a:r>
              <a:rPr/>
              <a:t>Survival Analysis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/>
          <a:lstStyle/>
          <a:p>
            <a:r>
              <a:rPr/>
              <a:t>On a previous project, I had to do Shiny</a:t>
            </a:r>
          </a:p>
          <a:p>
            <a:r>
              <a:rPr/>
              <a:t>to support survival analysis.  Porting</a:t>
            </a:r>
          </a:p>
          <a:p>
            <a:r>
              <a:rPr/>
              <a:t>to JavaScript would be an extremely</a:t>
            </a:r>
          </a:p>
          <a:p>
            <a:r>
              <a:rPr/>
              <a:t>time consuming and difficult exercise.</a:t>
            </a:r>
          </a:p>
          <a:p>
            <a:r>
              <a:rPr/>
              <a:t/>
            </a:r>
          </a:p>
          <a:p>
            <a:r>
              <a:rPr/>
              <a:t>Now we can access all the R tooling for</a:t>
            </a:r>
          </a:p>
          <a:p>
            <a:r>
              <a:rPr/>
              <a:t>survival analysis in the browser with</a:t>
            </a:r>
          </a:p>
          <a:p>
            <a:r>
              <a:rPr/>
              <a:t>webR.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/>
          <a:lstStyle/>
          <a:p>
            <a:r>
              <a:rPr/>
              <a:t>survival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/>
          <a:lstStyle/>
          <a:p>
            <a:r>
              <a:rPr/>
              <a:t>using the survival package</a:t>
            </a:r>
          </a:p>
          <a:p>
            <a:r>
              <a:rPr/>
              <a:t>help(plot.survfit)</a:t>
            </a:r>
          </a:p>
        </p:txBody>
      </p:sp>
      <p:pic>
        <p:nvPicPr>
          <p:cNvPr id="4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900928" y="1179829"/>
            <a:ext cx="6650991" cy="46582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/>
          <a:lstStyle/>
          <a:p>
            <a:r>
              <a:rPr/>
              <a:t>ggsurvfit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/>
          <a:lstStyle/>
          <a:p>
            <a:r>
              <a:rPr/>
              <a:t>using the new ggsurvfit package</a:t>
            </a:r>
          </a:p>
          <a:p>
            <a:r>
              <a:rPr/>
              <a:t>https://www.danieldsjoberg.com/ggsurvfit</a:t>
            </a:r>
          </a:p>
        </p:txBody>
      </p:sp>
      <p:pic>
        <p:nvPicPr>
          <p:cNvPr id="4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900928" y="1179829"/>
            <a:ext cx="6650991" cy="46582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/>
          <a:lstStyle/>
          <a:p>
            <a:r>
              <a:rPr/>
              <a:t>eha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/>
          <a:lstStyle/>
          <a:p>
            <a:r>
              <a:rPr/>
              <a:t>using the eha package</a:t>
            </a:r>
          </a:p>
        </p:txBody>
      </p:sp>
      <p:pic>
        <p:nvPicPr>
          <p:cNvPr id="4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900928" y="1179829"/>
            <a:ext cx="6650991" cy="46582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/>
              <a:t>Plot with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/>
          <a:lstStyle/>
          <a:p>
            <a:r>
              <a:rPr/>
              <a:t>ggplot(mtcars, aes(x=hp,y=mpg)) +</a:t>
            </a:r>
          </a:p>
          <a:p>
            <a:r>
              <a:rPr/>
              <a:t>  geom_point() +</a:t>
            </a:r>
          </a:p>
          <a:p>
            <a:r>
              <a:rPr/>
              <a:t>  theme_void()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416039" y="2228003"/>
            <a:ext cx="5194769" cy="3633047"/>
          </a:xfrm>
          <a:prstGeom prst="rect">
            <a:avLst/>
          </a:prstGeom>
        </p:spPr>
      </p:pic>
      <p:sp>
        <p:nvSpPr>
          <p:cNvPr id="5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81025" y="1792145"/>
            <a:ext cx="11029950" cy="388938"/>
          </a:xfrm>
        </p:spPr>
        <p:txBody>
          <a:bodyPr/>
          <a:lstStyle/>
          <a:p>
            <a:r>
              <a:rPr/>
              <a:t>Code usually isn't shown in my work Powerpoint, but we can modify the template to support.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Cascadia Mono</vt:lpstr>
      <vt:lpstr>Franklin Gothic Book</vt:lpstr>
      <vt:lpstr>Franklin Gothic Demi</vt:lpstr>
      <vt:lpstr>Wingdings 2</vt:lpstr>
      <vt:lpstr>DividendVTI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Kent Russell</dc:creator>
  <cp:lastModifiedBy/>
  <cp:revision>11</cp:revision>
  <dcterms:created xsi:type="dcterms:W3CDTF">2024-01-13T15:53:20Z</dcterms:created>
  <dcterms:modified xsi:type="dcterms:W3CDTF">2024-01-14T17:34:25Z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