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7A560F-8924-11EC-7737-470F2701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47DC862-A711-40D1-F994-FCC7DE239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0F9F053-6299-12B4-620F-F0B8DB6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B649AD6-916F-4A7F-BE22-5ED8A8B2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8B2651F-E23D-3C8E-EC24-C5AA8F00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671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EED205-1FE5-7D86-8983-46576196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00DC523-E132-F07E-A2BE-D513793A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3DD8144-0F7F-38BC-08F8-6BA6E7AC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9653C9E-7E37-06FE-523B-E09C62BD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3DF89F-026D-6F52-C4A0-7B4E92A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301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106BB372-DB04-864B-21D6-A8CB1CEF5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402F11B-D440-F541-D364-026FD651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246049B-E3F5-01F1-A174-6E75B65A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6C7F32A-97AC-DD5B-9745-BA15F33A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0D4F877-06F1-ED24-BCD1-A998DD4F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58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B0B2B9-FADE-5DA0-33A8-7F8EF815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F9DD4BC-4A11-3483-7515-ABC46ACC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EA96E93-DF3D-0D8B-61EB-6CBEAD26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3D31DBF-D663-34A0-282D-FBEFA62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FDF4A42-C331-C8D7-6236-E2CCA0D1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07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3A344B-6E02-7C38-460C-ADF1C67A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2867203-426D-CB12-8A40-0C12761C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7C43B1-4962-7242-6C27-4FA1E80B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29FEEB5-7E50-8DBE-00E4-EDEE373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7FDAE22-62F5-2EEF-6099-261F44B5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018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48079C-3C56-918E-47EC-93FCB422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1FE0EA5-9096-34D5-DDCD-76E2A913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1B2D2D4-B812-8261-5626-34C0F751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51278A79-331D-3D72-2C15-B4B8845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8C6AF67-D36B-4A50-07A1-EAEBCE9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A2C66D8-FF88-8342-7A1C-F52BD8FE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836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FACA5F-7AFC-DB6F-16AD-5A16EFA8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85DC3FD-2186-6CAA-AE2E-462BEDD9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A6B966E-F583-BB38-5339-57B28D23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FB71131A-5D7F-0F10-FDEF-E5E793D4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8234808B-FB93-5FC5-D166-97EF4483C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1AA816AD-1560-6145-7AC4-DCBFB9DE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A3F255E-DD9D-FE27-02B6-34B43BAA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BD8FA0D-D99B-C3D7-FFFD-70BCF29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53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C0B218-D2C4-6FDA-BA7F-4CBE1DB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6BECEBB-FF70-D2EC-194C-15598ED3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7CBF6EF2-A073-7A86-3470-AA66472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5E73A14-E83A-B2DA-E0D6-E11A4AE5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130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42A28A6-3A70-1887-F9CD-8D576CDC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AD8511C-66F9-5A4D-9CF2-24ED6D0A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13E6519-0623-EEF6-D51F-CF83E4D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60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CF11AA-F215-2652-9F3D-C9BC5928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D9E319B-A186-ACD0-5E58-4854523A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6825814-5BD9-B963-B62C-7E54E3537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C0B3E38-7595-E05A-AF85-152042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3BD1B6C-E1E8-5C37-E7CC-69F325D9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1CCE482-AA5E-D342-EBB8-8EC50BF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03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7FB5A3-A228-1CFA-34C0-2A272751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BFCBEF5F-F494-10C0-F55C-AAE564862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41C8048-DE1C-709E-B123-89A9E9A0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451BA65-3C34-54DA-61EC-F80277BE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82C1F81-B80F-7652-13D1-737210C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B83C270-FF3F-F9B7-BED9-9963D03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483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78CD7D7F-D064-3B1F-36AD-ECF0DEED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FAFE0A8-E18D-060E-E541-9078703A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0BAE9B3-A448-04EF-E2A5-5D216424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88E77-BDA9-4BF8-8398-7AAF8AD41FD2}" type="datetimeFigureOut">
              <a:rPr lang="sl-SI" smtClean="0"/>
              <a:t>23. 03. 2024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B5F690C-5F0C-2816-EDBC-E7B560AB6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667FDE9-E57C-9D55-3786-FD748B9F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AA006-5644-415A-8866-8F9EE5A58B7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117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73FEA0-034F-2B15-9AAC-B8AF7DADC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Seštevanje </a:t>
            </a:r>
            <a:r>
              <a:rPr lang="sl-SI" dirty="0" err="1"/>
              <a:t>generikov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FB994BC-2BE1-BA82-8103-96C161CF2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Timen Bobnar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604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EE7EE5-82AD-CC41-1DAB-FBFB33E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4400"/>
              <a:t>Naivno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C4D9716-9A28-304D-F7BF-99F9D5D36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sl-SI" dirty="0"/>
              <a:t>Naivno bi se lotili tako:</a:t>
            </a:r>
            <a:endParaRPr lang="sl-SI"/>
          </a:p>
          <a:p>
            <a:pPr algn="l"/>
            <a:endParaRPr lang="sl-SI"/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83603090-2E50-34E6-2FA6-3D0DAB4BC9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Označba mesta besedila 6">
            <a:extLst>
              <a:ext uri="{FF2B5EF4-FFF2-40B4-BE49-F238E27FC236}">
                <a16:creationId xmlns:a16="http://schemas.microsoft.com/office/drawing/2014/main" id="{CBAD0196-88F4-C68E-0E9C-962DE6DD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l-SI" dirty="0"/>
              <a:t>Zakaj ne:</a:t>
            </a:r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BFC9438B-1901-33B6-1A46-D459365D0A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Lahko seštejemo samo iste tipe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Operacija + ni za vse tipe definirana.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AD520EE-1237-2F25-8DDC-0FAD6C92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5" y="3319462"/>
            <a:ext cx="6153150" cy="13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CF266C-0314-AFFC-9B28-8BC85A73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INumber</a:t>
            </a:r>
            <a:r>
              <a:rPr lang="sl-SI" dirty="0"/>
              <a:t>&lt;T&gt;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19F511E-80A6-D3DF-B779-9BB6FF4EB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Koda</a:t>
            </a:r>
          </a:p>
        </p:txBody>
      </p:sp>
      <p:pic>
        <p:nvPicPr>
          <p:cNvPr id="9" name="Označba mesta vsebine 8">
            <a:extLst>
              <a:ext uri="{FF2B5EF4-FFF2-40B4-BE49-F238E27FC236}">
                <a16:creationId xmlns:a16="http://schemas.microsoft.com/office/drawing/2014/main" id="{62423CA1-3F6D-FCB4-B6A9-068AA913D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4004049"/>
            <a:ext cx="5157787" cy="686640"/>
          </a:xfrm>
        </p:spPr>
      </p:pic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FAA93DEF-ED9C-12FA-655C-42AD18A1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9F35C66-616B-3431-7840-FD68BE135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l-SI" dirty="0" err="1"/>
              <a:t>INumber</a:t>
            </a:r>
            <a:r>
              <a:rPr lang="sl-SI" dirty="0"/>
              <a:t> preveri ali naš tip vsebuje numerične operacije med drugim tudi seštevanje.</a:t>
            </a:r>
          </a:p>
          <a:p>
            <a:r>
              <a:rPr lang="sl-SI" dirty="0"/>
              <a:t>Torej bo koda delovala</a:t>
            </a:r>
          </a:p>
        </p:txBody>
      </p:sp>
    </p:spTree>
    <p:extLst>
      <p:ext uri="{BB962C8B-B14F-4D97-AF65-F5344CB8AC3E}">
        <p14:creationId xmlns:p14="http://schemas.microsoft.com/office/powerpoint/2010/main" val="41386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5DC090-26AD-13D6-EDEB-873DAAC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IAddition</a:t>
            </a:r>
            <a:endParaRPr lang="sl-SI" dirty="0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DDA9509C-7B62-F019-9A35-C3C73AE29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669545"/>
            <a:ext cx="5181600" cy="663497"/>
          </a:xfrm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A017DEF-0983-7E2C-1695-54BDF23BF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/>
              <a:t>Ta vmesnik preveri ali ima tip T implementirano operacijo +</a:t>
            </a:r>
          </a:p>
        </p:txBody>
      </p:sp>
    </p:spTree>
    <p:extLst>
      <p:ext uri="{BB962C8B-B14F-4D97-AF65-F5344CB8AC3E}">
        <p14:creationId xmlns:p14="http://schemas.microsoft.com/office/powerpoint/2010/main" val="363301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A7B5A7-7CC9-DC25-C4EC-A6D5834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IAdditionOperators</a:t>
            </a:r>
            <a:endParaRPr lang="sl-SI" dirty="0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B13C3360-E4CA-B6A4-D17A-5DCA17FE05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725809"/>
            <a:ext cx="5181600" cy="550970"/>
          </a:xfrm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C961B43-58C6-CEB6-85FF-20E519D86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/>
              <a:t>Ta operator omogoča le tiste tipe ki imajo operacijo+ in </a:t>
            </a:r>
            <a:r>
              <a:rPr lang="sl-SI"/>
              <a:t>vrnejo isti tip kos je T</a:t>
            </a:r>
          </a:p>
        </p:txBody>
      </p:sp>
    </p:spTree>
    <p:extLst>
      <p:ext uri="{BB962C8B-B14F-4D97-AF65-F5344CB8AC3E}">
        <p14:creationId xmlns:p14="http://schemas.microsoft.com/office/powerpoint/2010/main" val="6241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78</Words>
  <Application>Microsoft Office PowerPoint</Application>
  <PresentationFormat>Širokozaslonsko</PresentationFormat>
  <Paragraphs>15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Officeova tema</vt:lpstr>
      <vt:lpstr>Seštevanje generikov</vt:lpstr>
      <vt:lpstr>Naivno</vt:lpstr>
      <vt:lpstr>INumber&lt;T&gt;</vt:lpstr>
      <vt:lpstr>IAddition</vt:lpstr>
      <vt:lpstr>IAdditionOperators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Seštevanje generikov</dc:title>
  <dc:creator>timen bobnar</dc:creator>
  <cp:lastModifiedBy>timen bobnar</cp:lastModifiedBy>
  <cp:revision>1</cp:revision>
  <dcterms:created xsi:type="dcterms:W3CDTF">2024-03-23T10:00:17Z</dcterms:created>
  <dcterms:modified xsi:type="dcterms:W3CDTF">2024-03-23T11:15:12Z</dcterms:modified>
</cp:coreProperties>
</file>