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E966A2D-3B7C-D4EC-28B7-E4CD04FCB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F787F13-A317-E953-3256-D87AB26D2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A5D6239C-366F-0C78-B5FF-E822B136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A36E-3C6E-4096-84CA-03B8C42EE97E}" type="datetimeFigureOut">
              <a:rPr lang="sl-SI" smtClean="0"/>
              <a:t>8. 05. 2024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191E04C1-4151-583A-92EE-B7C14746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AED04C55-56A0-9B59-5CEF-DF229403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77EF-0E99-4C2D-9F5E-74B0BFE2D3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1373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B83BB9A-23E9-1E29-74EE-CF5A41A8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38610795-CC60-4D25-011F-BDA559BB0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9440927E-F862-C498-B7D4-7BDE93A1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A36E-3C6E-4096-84CA-03B8C42EE97E}" type="datetimeFigureOut">
              <a:rPr lang="sl-SI" smtClean="0"/>
              <a:t>8. 05. 2024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45425555-F031-C623-3B43-31EFAA08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3591065C-8A7D-B703-FCD6-5E29BC14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77EF-0E99-4C2D-9F5E-74B0BFE2D3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6061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DCBC174F-8B3D-9C5E-C919-9439D6A9E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2B07ACD6-6E8E-F4F4-E56D-48024C678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EDBCEF5B-421B-9EC3-0BCF-B20DA45F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A36E-3C6E-4096-84CA-03B8C42EE97E}" type="datetimeFigureOut">
              <a:rPr lang="sl-SI" smtClean="0"/>
              <a:t>8. 05. 2024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90D954D5-E14C-C196-F409-758052DC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E10C4988-93BB-2D46-9C5A-CCBAC96D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77EF-0E99-4C2D-9F5E-74B0BFE2D3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4210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9C3B594-A5D6-734B-9214-F7CE02F6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C5F2B1A-DA34-79BA-5C2F-5244A78B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BEC06F05-F676-ADAA-2C15-A3BA36967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A36E-3C6E-4096-84CA-03B8C42EE97E}" type="datetimeFigureOut">
              <a:rPr lang="sl-SI" smtClean="0"/>
              <a:t>8. 05. 2024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F35B8368-A9C4-7840-AE78-273760E7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DB967C45-88CA-806B-5A4A-7237046BF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77EF-0E99-4C2D-9F5E-74B0BFE2D3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5610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8EBF1D0-9850-1A04-E399-B1DBE2E3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8A313173-F98E-8599-3540-C48525F6F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47403C18-F821-3117-724C-FE2B7D31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A36E-3C6E-4096-84CA-03B8C42EE97E}" type="datetimeFigureOut">
              <a:rPr lang="sl-SI" smtClean="0"/>
              <a:t>8. 05. 2024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092B444B-3ED2-5171-FD05-A60ABF66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1526B53F-2FE5-2F57-17FE-7A372904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77EF-0E99-4C2D-9F5E-74B0BFE2D3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0107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981BC85-CDCD-DFC1-04AF-659C7194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B7E2EB4-67F3-9FC9-15C5-C52FCD81C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068C8E3A-0EC4-5E46-B3A5-CB17CA7CB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625D9DA7-5AC8-7D26-5D7C-7D1D9597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A36E-3C6E-4096-84CA-03B8C42EE97E}" type="datetimeFigureOut">
              <a:rPr lang="sl-SI" smtClean="0"/>
              <a:t>8. 05. 2024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0C26F4FF-6F4A-F66E-40B8-73DAF82D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C858C898-38DD-4347-0FDF-B59DA675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77EF-0E99-4C2D-9F5E-74B0BFE2D3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0106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72786B6-096A-0627-3150-A8F67CC7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5793AEFD-CA13-3438-4F7F-06B306336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B514A59A-1FD7-F5D5-5507-1DA934F24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CE70299E-7060-83EE-F369-BB8A13B40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6DDFF6F0-C3AB-56B4-187C-070F84E35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CA829664-FF4B-2F87-086A-3046E613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A36E-3C6E-4096-84CA-03B8C42EE97E}" type="datetimeFigureOut">
              <a:rPr lang="sl-SI" smtClean="0"/>
              <a:t>8. 05. 2024</a:t>
            </a:fld>
            <a:endParaRPr lang="sl-SI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18AD3CE2-B6B2-2A24-F24E-CFE5FEF7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610175BA-2FBA-853A-9FC0-E245420B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77EF-0E99-4C2D-9F5E-74B0BFE2D3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0472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E8E553A-F66D-987B-894E-70A65923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7BAA3C3B-BDD4-6F0D-DCB0-2E62709E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A36E-3C6E-4096-84CA-03B8C42EE97E}" type="datetimeFigureOut">
              <a:rPr lang="sl-SI" smtClean="0"/>
              <a:t>8. 05. 2024</a:t>
            </a:fld>
            <a:endParaRPr lang="sl-SI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69DDA40B-76FF-B59A-D41D-95800783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029DADD1-2B0E-6F93-7455-50E6E980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77EF-0E99-4C2D-9F5E-74B0BFE2D3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3656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0C75A7BA-1566-A00E-7644-4AC48EED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A36E-3C6E-4096-84CA-03B8C42EE97E}" type="datetimeFigureOut">
              <a:rPr lang="sl-SI" smtClean="0"/>
              <a:t>8. 05. 2024</a:t>
            </a:fld>
            <a:endParaRPr lang="sl-SI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93D87887-755A-FEB1-9E6E-C8F78C8B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5F9FBD05-9761-47D9-A530-10FE39BB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77EF-0E99-4C2D-9F5E-74B0BFE2D3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5977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6808D61-620A-C59D-7E77-4450C76D1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D6DF28E-0AF4-8DAF-896B-C92082CFF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1242A406-1CBA-A3D2-74EF-9B8BA0EC9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249D738B-CCFF-699E-2184-1789CB51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A36E-3C6E-4096-84CA-03B8C42EE97E}" type="datetimeFigureOut">
              <a:rPr lang="sl-SI" smtClean="0"/>
              <a:t>8. 05. 2024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076B7779-7E8D-0A26-A56F-360D5925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C3CB4845-7B34-1A0E-A592-CBB966F5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77EF-0E99-4C2D-9F5E-74B0BFE2D3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6187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8982A1C-01F1-BB18-B233-A5F420FA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2A8A067A-8244-54FF-2C06-9FA047A85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6E4D3230-58A9-24E4-D40D-95BB30B5A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2F70197A-F3CB-2B69-EAB3-177459353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A36E-3C6E-4096-84CA-03B8C42EE97E}" type="datetimeFigureOut">
              <a:rPr lang="sl-SI" smtClean="0"/>
              <a:t>8. 05. 2024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F9F6FF9F-3220-4221-4D6F-49BAA070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E4F4508B-F909-ACA6-107C-6A13F4D6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77EF-0E99-4C2D-9F5E-74B0BFE2D3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8830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38C69729-0B80-040B-D0B6-A811BD3A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B2C5D901-5443-E999-B3B3-DF9F6F8A9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8B98D8CE-BA03-3FD9-9C4C-07E955CC0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C2A36E-3C6E-4096-84CA-03B8C42EE97E}" type="datetimeFigureOut">
              <a:rPr lang="sl-SI" smtClean="0"/>
              <a:t>8. 05. 2024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B59B0103-BBB4-62EA-8016-76BAA742E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5F9C0395-DFB3-490E-69EC-5599294C8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3777EF-0E99-4C2D-9F5E-74B0BFE2D3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3641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8409B1E-8FA9-9627-317B-9CAAA860E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Ulomek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DE50E004-C6FF-8A29-1721-0F905219AC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9418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EAD69A0-BD6B-4AA9-179E-DFEC4CB7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Imenovalec ne sme biti enak 0</a:t>
            </a:r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29D10781-ECB8-FC30-4E91-8CBB7BA70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739" y="2033392"/>
            <a:ext cx="6039693" cy="2791215"/>
          </a:xfrm>
        </p:spPr>
      </p:pic>
    </p:spTree>
    <p:extLst>
      <p:ext uri="{BB962C8B-B14F-4D97-AF65-F5344CB8AC3E}">
        <p14:creationId xmlns:p14="http://schemas.microsoft.com/office/powerpoint/2010/main" val="187440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AA303B7-F91A-5553-DF71-68DD75C0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Get</a:t>
            </a:r>
            <a:r>
              <a:rPr lang="sl-SI" dirty="0"/>
              <a:t> Set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7ADEB70-1667-B667-94F6-76E79722B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Ponovno imenovalec ne sme biti enak 0</a:t>
            </a:r>
          </a:p>
          <a:p>
            <a:endParaRPr lang="sl-SI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8FC7622A-45BE-96ED-E4FA-C5099F38E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3528"/>
            <a:ext cx="6563641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4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02CAC35-555B-84E6-1E28-08A331C6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Primerjave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583CA5D-750F-9F73-BCB5-65716C3BF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Izkoristimo že znano funkcijo </a:t>
            </a:r>
            <a:r>
              <a:rPr lang="sl-SI" dirty="0" err="1"/>
              <a:t>ComperTo</a:t>
            </a:r>
            <a:r>
              <a:rPr lang="sl-SI" dirty="0"/>
              <a:t> za </a:t>
            </a:r>
            <a:r>
              <a:rPr lang="sl-SI" dirty="0" err="1"/>
              <a:t>stevila</a:t>
            </a:r>
            <a:endParaRPr lang="sl-SI" dirty="0"/>
          </a:p>
          <a:p>
            <a:endParaRPr lang="sl-SI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7F1EA86B-1CF5-F625-BEBE-3C999A251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2492"/>
            <a:ext cx="7316221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5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228C512-5399-822E-5FA9-38E35D566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Aritmetične operacije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B1C068E-D755-2331-A42A-690998D7E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Ulomkov ne bomo okrajšali</a:t>
            </a:r>
          </a:p>
          <a:p>
            <a:endParaRPr lang="sl-SI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B2063466-D308-6C64-1197-88B0868F6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9925"/>
            <a:ext cx="9412013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0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652435C-AE05-9E37-F6D1-4B9A2F90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ToString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345D7C2-24F3-0939-F711-2DEB7609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Poskrbimo za lep izpis</a:t>
            </a:r>
          </a:p>
          <a:p>
            <a:endParaRPr lang="sl-SI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5944694F-B2E3-6052-31E1-C109CF5C4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3716"/>
            <a:ext cx="4582164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9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isarn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</Words>
  <Application>Microsoft Office PowerPoint</Application>
  <PresentationFormat>Širokozaslonsko</PresentationFormat>
  <Paragraphs>10</Paragraphs>
  <Slides>6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Officeova tema</vt:lpstr>
      <vt:lpstr>Ulomek</vt:lpstr>
      <vt:lpstr>Imenovalec ne sme biti enak 0</vt:lpstr>
      <vt:lpstr>Get Set</vt:lpstr>
      <vt:lpstr>Primerjave</vt:lpstr>
      <vt:lpstr>Aritmetične operacije</vt:lpstr>
      <vt:lpstr>ToString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Ulomek</dc:title>
  <dc:creator>timen bobnar</dc:creator>
  <cp:lastModifiedBy>timen bobnar</cp:lastModifiedBy>
  <cp:revision>1</cp:revision>
  <dcterms:created xsi:type="dcterms:W3CDTF">2024-05-08T08:57:47Z</dcterms:created>
  <dcterms:modified xsi:type="dcterms:W3CDTF">2024-05-08T09:02:15Z</dcterms:modified>
</cp:coreProperties>
</file>