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9FCC07-B875-CE50-4444-8A67B57FBE5D}"/>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3F78785B-0A36-4989-16C5-F942CF9CC7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12925C7C-D98D-C57E-1497-8154C34DE570}"/>
              </a:ext>
            </a:extLst>
          </p:cNvPr>
          <p:cNvSpPr>
            <a:spLocks noGrp="1"/>
          </p:cNvSpPr>
          <p:nvPr>
            <p:ph type="dt" sz="half" idx="10"/>
          </p:nvPr>
        </p:nvSpPr>
        <p:spPr/>
        <p:txBody>
          <a:bodyPr/>
          <a:lstStyle/>
          <a:p>
            <a:fld id="{5600E22D-D13A-49C0-831E-BD4558970F46}" type="datetimeFigureOut">
              <a:rPr lang="sl-SI" smtClean="0"/>
              <a:t>2. 05. 2024</a:t>
            </a:fld>
            <a:endParaRPr lang="sl-SI"/>
          </a:p>
        </p:txBody>
      </p:sp>
      <p:sp>
        <p:nvSpPr>
          <p:cNvPr id="5" name="Označba mesta noge 4">
            <a:extLst>
              <a:ext uri="{FF2B5EF4-FFF2-40B4-BE49-F238E27FC236}">
                <a16:creationId xmlns:a16="http://schemas.microsoft.com/office/drawing/2014/main" id="{2336D845-327B-4BF6-2472-D592313A412D}"/>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677C5B75-0358-675A-85DF-D3A392ED2E85}"/>
              </a:ext>
            </a:extLst>
          </p:cNvPr>
          <p:cNvSpPr>
            <a:spLocks noGrp="1"/>
          </p:cNvSpPr>
          <p:nvPr>
            <p:ph type="sldNum" sz="quarter" idx="12"/>
          </p:nvPr>
        </p:nvSpPr>
        <p:spPr/>
        <p:txBody>
          <a:bodyPr/>
          <a:lstStyle/>
          <a:p>
            <a:fld id="{68C5DA3A-203F-4BE8-909B-05CBF69578BE}" type="slidenum">
              <a:rPr lang="sl-SI" smtClean="0"/>
              <a:t>‹#›</a:t>
            </a:fld>
            <a:endParaRPr lang="sl-SI"/>
          </a:p>
        </p:txBody>
      </p:sp>
    </p:spTree>
    <p:extLst>
      <p:ext uri="{BB962C8B-B14F-4D97-AF65-F5344CB8AC3E}">
        <p14:creationId xmlns:p14="http://schemas.microsoft.com/office/powerpoint/2010/main" val="1692822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246C120-9B59-63F1-E299-1A2AE49B3565}"/>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37A3019D-EC5C-8A4D-3B3F-E7E72811DCA6}"/>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F080C8D6-7AAE-0807-8166-E135FEF75292}"/>
              </a:ext>
            </a:extLst>
          </p:cNvPr>
          <p:cNvSpPr>
            <a:spLocks noGrp="1"/>
          </p:cNvSpPr>
          <p:nvPr>
            <p:ph type="dt" sz="half" idx="10"/>
          </p:nvPr>
        </p:nvSpPr>
        <p:spPr/>
        <p:txBody>
          <a:bodyPr/>
          <a:lstStyle/>
          <a:p>
            <a:fld id="{5600E22D-D13A-49C0-831E-BD4558970F46}" type="datetimeFigureOut">
              <a:rPr lang="sl-SI" smtClean="0"/>
              <a:t>2. 05. 2024</a:t>
            </a:fld>
            <a:endParaRPr lang="sl-SI"/>
          </a:p>
        </p:txBody>
      </p:sp>
      <p:sp>
        <p:nvSpPr>
          <p:cNvPr id="5" name="Označba mesta noge 4">
            <a:extLst>
              <a:ext uri="{FF2B5EF4-FFF2-40B4-BE49-F238E27FC236}">
                <a16:creationId xmlns:a16="http://schemas.microsoft.com/office/drawing/2014/main" id="{1039D428-FF4B-48AB-00C6-BBFF272023B8}"/>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C48E75B1-C8B4-03F8-49A3-4AA04E577919}"/>
              </a:ext>
            </a:extLst>
          </p:cNvPr>
          <p:cNvSpPr>
            <a:spLocks noGrp="1"/>
          </p:cNvSpPr>
          <p:nvPr>
            <p:ph type="sldNum" sz="quarter" idx="12"/>
          </p:nvPr>
        </p:nvSpPr>
        <p:spPr/>
        <p:txBody>
          <a:bodyPr/>
          <a:lstStyle/>
          <a:p>
            <a:fld id="{68C5DA3A-203F-4BE8-909B-05CBF69578BE}" type="slidenum">
              <a:rPr lang="sl-SI" smtClean="0"/>
              <a:t>‹#›</a:t>
            </a:fld>
            <a:endParaRPr lang="sl-SI"/>
          </a:p>
        </p:txBody>
      </p:sp>
    </p:spTree>
    <p:extLst>
      <p:ext uri="{BB962C8B-B14F-4D97-AF65-F5344CB8AC3E}">
        <p14:creationId xmlns:p14="http://schemas.microsoft.com/office/powerpoint/2010/main" val="1575179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F3663270-0A60-8124-FF6E-3697862B21B5}"/>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21D41AF7-7F19-C705-AABD-A5658C8DC866}"/>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074C181A-2DDC-B7FD-7D14-98A3FEECEB9C}"/>
              </a:ext>
            </a:extLst>
          </p:cNvPr>
          <p:cNvSpPr>
            <a:spLocks noGrp="1"/>
          </p:cNvSpPr>
          <p:nvPr>
            <p:ph type="dt" sz="half" idx="10"/>
          </p:nvPr>
        </p:nvSpPr>
        <p:spPr/>
        <p:txBody>
          <a:bodyPr/>
          <a:lstStyle/>
          <a:p>
            <a:fld id="{5600E22D-D13A-49C0-831E-BD4558970F46}" type="datetimeFigureOut">
              <a:rPr lang="sl-SI" smtClean="0"/>
              <a:t>2. 05. 2024</a:t>
            </a:fld>
            <a:endParaRPr lang="sl-SI"/>
          </a:p>
        </p:txBody>
      </p:sp>
      <p:sp>
        <p:nvSpPr>
          <p:cNvPr id="5" name="Označba mesta noge 4">
            <a:extLst>
              <a:ext uri="{FF2B5EF4-FFF2-40B4-BE49-F238E27FC236}">
                <a16:creationId xmlns:a16="http://schemas.microsoft.com/office/drawing/2014/main" id="{84B81C02-AE79-1425-5B2A-A0FA29E98C5D}"/>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4D7D5B7A-FAF5-30C9-EA9A-FDB226C96323}"/>
              </a:ext>
            </a:extLst>
          </p:cNvPr>
          <p:cNvSpPr>
            <a:spLocks noGrp="1"/>
          </p:cNvSpPr>
          <p:nvPr>
            <p:ph type="sldNum" sz="quarter" idx="12"/>
          </p:nvPr>
        </p:nvSpPr>
        <p:spPr/>
        <p:txBody>
          <a:bodyPr/>
          <a:lstStyle/>
          <a:p>
            <a:fld id="{68C5DA3A-203F-4BE8-909B-05CBF69578BE}" type="slidenum">
              <a:rPr lang="sl-SI" smtClean="0"/>
              <a:t>‹#›</a:t>
            </a:fld>
            <a:endParaRPr lang="sl-SI"/>
          </a:p>
        </p:txBody>
      </p:sp>
    </p:spTree>
    <p:extLst>
      <p:ext uri="{BB962C8B-B14F-4D97-AF65-F5344CB8AC3E}">
        <p14:creationId xmlns:p14="http://schemas.microsoft.com/office/powerpoint/2010/main" val="2228142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63251E4-8159-1B54-6082-D5CC0768FA26}"/>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417EBC7B-EFEE-2AEF-335F-509F853892B0}"/>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66EF58E9-2F63-6E4D-BBD5-0D00B1040F9A}"/>
              </a:ext>
            </a:extLst>
          </p:cNvPr>
          <p:cNvSpPr>
            <a:spLocks noGrp="1"/>
          </p:cNvSpPr>
          <p:nvPr>
            <p:ph type="dt" sz="half" idx="10"/>
          </p:nvPr>
        </p:nvSpPr>
        <p:spPr/>
        <p:txBody>
          <a:bodyPr/>
          <a:lstStyle/>
          <a:p>
            <a:fld id="{5600E22D-D13A-49C0-831E-BD4558970F46}" type="datetimeFigureOut">
              <a:rPr lang="sl-SI" smtClean="0"/>
              <a:t>2. 05. 2024</a:t>
            </a:fld>
            <a:endParaRPr lang="sl-SI"/>
          </a:p>
        </p:txBody>
      </p:sp>
      <p:sp>
        <p:nvSpPr>
          <p:cNvPr id="5" name="Označba mesta noge 4">
            <a:extLst>
              <a:ext uri="{FF2B5EF4-FFF2-40B4-BE49-F238E27FC236}">
                <a16:creationId xmlns:a16="http://schemas.microsoft.com/office/drawing/2014/main" id="{B1EC9DC8-7DEF-1D3A-42F8-5E9D3785D6B0}"/>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0BDDE8A1-6E27-167B-AA0F-DA5C21927C96}"/>
              </a:ext>
            </a:extLst>
          </p:cNvPr>
          <p:cNvSpPr>
            <a:spLocks noGrp="1"/>
          </p:cNvSpPr>
          <p:nvPr>
            <p:ph type="sldNum" sz="quarter" idx="12"/>
          </p:nvPr>
        </p:nvSpPr>
        <p:spPr/>
        <p:txBody>
          <a:bodyPr/>
          <a:lstStyle/>
          <a:p>
            <a:fld id="{68C5DA3A-203F-4BE8-909B-05CBF69578BE}" type="slidenum">
              <a:rPr lang="sl-SI" smtClean="0"/>
              <a:t>‹#›</a:t>
            </a:fld>
            <a:endParaRPr lang="sl-SI"/>
          </a:p>
        </p:txBody>
      </p:sp>
    </p:spTree>
    <p:extLst>
      <p:ext uri="{BB962C8B-B14F-4D97-AF65-F5344CB8AC3E}">
        <p14:creationId xmlns:p14="http://schemas.microsoft.com/office/powerpoint/2010/main" val="94921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6F277C8-5C3A-C6BF-C22A-E77B09A57520}"/>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FD185527-5576-27F0-973A-AA5FF4E6347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25B038C0-95F5-196E-E199-E8C5299FC9B7}"/>
              </a:ext>
            </a:extLst>
          </p:cNvPr>
          <p:cNvSpPr>
            <a:spLocks noGrp="1"/>
          </p:cNvSpPr>
          <p:nvPr>
            <p:ph type="dt" sz="half" idx="10"/>
          </p:nvPr>
        </p:nvSpPr>
        <p:spPr/>
        <p:txBody>
          <a:bodyPr/>
          <a:lstStyle/>
          <a:p>
            <a:fld id="{5600E22D-D13A-49C0-831E-BD4558970F46}" type="datetimeFigureOut">
              <a:rPr lang="sl-SI" smtClean="0"/>
              <a:t>2. 05. 2024</a:t>
            </a:fld>
            <a:endParaRPr lang="sl-SI"/>
          </a:p>
        </p:txBody>
      </p:sp>
      <p:sp>
        <p:nvSpPr>
          <p:cNvPr id="5" name="Označba mesta noge 4">
            <a:extLst>
              <a:ext uri="{FF2B5EF4-FFF2-40B4-BE49-F238E27FC236}">
                <a16:creationId xmlns:a16="http://schemas.microsoft.com/office/drawing/2014/main" id="{77CC497E-8936-35B0-5371-C6AB304C6060}"/>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52BDE632-D013-CA25-608D-A877E967C136}"/>
              </a:ext>
            </a:extLst>
          </p:cNvPr>
          <p:cNvSpPr>
            <a:spLocks noGrp="1"/>
          </p:cNvSpPr>
          <p:nvPr>
            <p:ph type="sldNum" sz="quarter" idx="12"/>
          </p:nvPr>
        </p:nvSpPr>
        <p:spPr/>
        <p:txBody>
          <a:bodyPr/>
          <a:lstStyle/>
          <a:p>
            <a:fld id="{68C5DA3A-203F-4BE8-909B-05CBF69578BE}" type="slidenum">
              <a:rPr lang="sl-SI" smtClean="0"/>
              <a:t>‹#›</a:t>
            </a:fld>
            <a:endParaRPr lang="sl-SI"/>
          </a:p>
        </p:txBody>
      </p:sp>
    </p:spTree>
    <p:extLst>
      <p:ext uri="{BB962C8B-B14F-4D97-AF65-F5344CB8AC3E}">
        <p14:creationId xmlns:p14="http://schemas.microsoft.com/office/powerpoint/2010/main" val="2284654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74D5EDC-E8D9-229D-8BA3-48305BEAF927}"/>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459E6A71-EB42-301D-F7F8-13DF9CF9C430}"/>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9F7925BB-0C5F-EFBA-42AF-E57C259E78EA}"/>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F6B74E3-99BC-73A9-B533-03478863819B}"/>
              </a:ext>
            </a:extLst>
          </p:cNvPr>
          <p:cNvSpPr>
            <a:spLocks noGrp="1"/>
          </p:cNvSpPr>
          <p:nvPr>
            <p:ph type="dt" sz="half" idx="10"/>
          </p:nvPr>
        </p:nvSpPr>
        <p:spPr/>
        <p:txBody>
          <a:bodyPr/>
          <a:lstStyle/>
          <a:p>
            <a:fld id="{5600E22D-D13A-49C0-831E-BD4558970F46}" type="datetimeFigureOut">
              <a:rPr lang="sl-SI" smtClean="0"/>
              <a:t>2. 05. 2024</a:t>
            </a:fld>
            <a:endParaRPr lang="sl-SI"/>
          </a:p>
        </p:txBody>
      </p:sp>
      <p:sp>
        <p:nvSpPr>
          <p:cNvPr id="6" name="Označba mesta noge 5">
            <a:extLst>
              <a:ext uri="{FF2B5EF4-FFF2-40B4-BE49-F238E27FC236}">
                <a16:creationId xmlns:a16="http://schemas.microsoft.com/office/drawing/2014/main" id="{D2B5B4E7-AC59-876B-8589-E4F747962A81}"/>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38735C2-0F0B-4BA0-F919-AE3CB1DA9BFD}"/>
              </a:ext>
            </a:extLst>
          </p:cNvPr>
          <p:cNvSpPr>
            <a:spLocks noGrp="1"/>
          </p:cNvSpPr>
          <p:nvPr>
            <p:ph type="sldNum" sz="quarter" idx="12"/>
          </p:nvPr>
        </p:nvSpPr>
        <p:spPr/>
        <p:txBody>
          <a:bodyPr/>
          <a:lstStyle/>
          <a:p>
            <a:fld id="{68C5DA3A-203F-4BE8-909B-05CBF69578BE}" type="slidenum">
              <a:rPr lang="sl-SI" smtClean="0"/>
              <a:t>‹#›</a:t>
            </a:fld>
            <a:endParaRPr lang="sl-SI"/>
          </a:p>
        </p:txBody>
      </p:sp>
    </p:spTree>
    <p:extLst>
      <p:ext uri="{BB962C8B-B14F-4D97-AF65-F5344CB8AC3E}">
        <p14:creationId xmlns:p14="http://schemas.microsoft.com/office/powerpoint/2010/main" val="54374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DAFC00B-FF09-68C6-6096-A21BEB481F90}"/>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B62F08DD-40F4-28C9-CAA4-F3889DF7BB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3D4FC51A-A711-B635-3394-BBF2BFCC2D3A}"/>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4397F97D-D587-D591-DB15-F62BFD7BA9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A47A5F7F-210D-56D5-71BB-FFD0E6999811}"/>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EE050B8F-5B9D-F0E7-38C7-F1A5E73EA798}"/>
              </a:ext>
            </a:extLst>
          </p:cNvPr>
          <p:cNvSpPr>
            <a:spLocks noGrp="1"/>
          </p:cNvSpPr>
          <p:nvPr>
            <p:ph type="dt" sz="half" idx="10"/>
          </p:nvPr>
        </p:nvSpPr>
        <p:spPr/>
        <p:txBody>
          <a:bodyPr/>
          <a:lstStyle/>
          <a:p>
            <a:fld id="{5600E22D-D13A-49C0-831E-BD4558970F46}" type="datetimeFigureOut">
              <a:rPr lang="sl-SI" smtClean="0"/>
              <a:t>2. 05. 2024</a:t>
            </a:fld>
            <a:endParaRPr lang="sl-SI"/>
          </a:p>
        </p:txBody>
      </p:sp>
      <p:sp>
        <p:nvSpPr>
          <p:cNvPr id="8" name="Označba mesta noge 7">
            <a:extLst>
              <a:ext uri="{FF2B5EF4-FFF2-40B4-BE49-F238E27FC236}">
                <a16:creationId xmlns:a16="http://schemas.microsoft.com/office/drawing/2014/main" id="{2A44A6EB-8A2C-6432-7928-CD9B1C0BEFB3}"/>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53FCDB26-72C4-0322-90C3-51F3EB318C80}"/>
              </a:ext>
            </a:extLst>
          </p:cNvPr>
          <p:cNvSpPr>
            <a:spLocks noGrp="1"/>
          </p:cNvSpPr>
          <p:nvPr>
            <p:ph type="sldNum" sz="quarter" idx="12"/>
          </p:nvPr>
        </p:nvSpPr>
        <p:spPr/>
        <p:txBody>
          <a:bodyPr/>
          <a:lstStyle/>
          <a:p>
            <a:fld id="{68C5DA3A-203F-4BE8-909B-05CBF69578BE}" type="slidenum">
              <a:rPr lang="sl-SI" smtClean="0"/>
              <a:t>‹#›</a:t>
            </a:fld>
            <a:endParaRPr lang="sl-SI"/>
          </a:p>
        </p:txBody>
      </p:sp>
    </p:spTree>
    <p:extLst>
      <p:ext uri="{BB962C8B-B14F-4D97-AF65-F5344CB8AC3E}">
        <p14:creationId xmlns:p14="http://schemas.microsoft.com/office/powerpoint/2010/main" val="405684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2056473-BE83-6467-0900-A0BF87B234A6}"/>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9E16C564-8FD6-E411-55CB-D11BEFEFAF0B}"/>
              </a:ext>
            </a:extLst>
          </p:cNvPr>
          <p:cNvSpPr>
            <a:spLocks noGrp="1"/>
          </p:cNvSpPr>
          <p:nvPr>
            <p:ph type="dt" sz="half" idx="10"/>
          </p:nvPr>
        </p:nvSpPr>
        <p:spPr/>
        <p:txBody>
          <a:bodyPr/>
          <a:lstStyle/>
          <a:p>
            <a:fld id="{5600E22D-D13A-49C0-831E-BD4558970F46}" type="datetimeFigureOut">
              <a:rPr lang="sl-SI" smtClean="0"/>
              <a:t>2. 05. 2024</a:t>
            </a:fld>
            <a:endParaRPr lang="sl-SI"/>
          </a:p>
        </p:txBody>
      </p:sp>
      <p:sp>
        <p:nvSpPr>
          <p:cNvPr id="4" name="Označba mesta noge 3">
            <a:extLst>
              <a:ext uri="{FF2B5EF4-FFF2-40B4-BE49-F238E27FC236}">
                <a16:creationId xmlns:a16="http://schemas.microsoft.com/office/drawing/2014/main" id="{31AA5EE7-10A0-A168-3C64-32BA69C445FC}"/>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EAC3FD2C-FF08-1F5E-3480-20F3D218AD61}"/>
              </a:ext>
            </a:extLst>
          </p:cNvPr>
          <p:cNvSpPr>
            <a:spLocks noGrp="1"/>
          </p:cNvSpPr>
          <p:nvPr>
            <p:ph type="sldNum" sz="quarter" idx="12"/>
          </p:nvPr>
        </p:nvSpPr>
        <p:spPr/>
        <p:txBody>
          <a:bodyPr/>
          <a:lstStyle/>
          <a:p>
            <a:fld id="{68C5DA3A-203F-4BE8-909B-05CBF69578BE}" type="slidenum">
              <a:rPr lang="sl-SI" smtClean="0"/>
              <a:t>‹#›</a:t>
            </a:fld>
            <a:endParaRPr lang="sl-SI"/>
          </a:p>
        </p:txBody>
      </p:sp>
    </p:spTree>
    <p:extLst>
      <p:ext uri="{BB962C8B-B14F-4D97-AF65-F5344CB8AC3E}">
        <p14:creationId xmlns:p14="http://schemas.microsoft.com/office/powerpoint/2010/main" val="1141811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8645DF1C-C820-374F-7A5E-9C68C12B094C}"/>
              </a:ext>
            </a:extLst>
          </p:cNvPr>
          <p:cNvSpPr>
            <a:spLocks noGrp="1"/>
          </p:cNvSpPr>
          <p:nvPr>
            <p:ph type="dt" sz="half" idx="10"/>
          </p:nvPr>
        </p:nvSpPr>
        <p:spPr/>
        <p:txBody>
          <a:bodyPr/>
          <a:lstStyle/>
          <a:p>
            <a:fld id="{5600E22D-D13A-49C0-831E-BD4558970F46}" type="datetimeFigureOut">
              <a:rPr lang="sl-SI" smtClean="0"/>
              <a:t>2. 05. 2024</a:t>
            </a:fld>
            <a:endParaRPr lang="sl-SI"/>
          </a:p>
        </p:txBody>
      </p:sp>
      <p:sp>
        <p:nvSpPr>
          <p:cNvPr id="3" name="Označba mesta noge 2">
            <a:extLst>
              <a:ext uri="{FF2B5EF4-FFF2-40B4-BE49-F238E27FC236}">
                <a16:creationId xmlns:a16="http://schemas.microsoft.com/office/drawing/2014/main" id="{272BE2B3-ACCE-121C-62A6-BBC8EFE86E53}"/>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9C89C130-D0F7-A2A8-1011-4F1A6A35C999}"/>
              </a:ext>
            </a:extLst>
          </p:cNvPr>
          <p:cNvSpPr>
            <a:spLocks noGrp="1"/>
          </p:cNvSpPr>
          <p:nvPr>
            <p:ph type="sldNum" sz="quarter" idx="12"/>
          </p:nvPr>
        </p:nvSpPr>
        <p:spPr/>
        <p:txBody>
          <a:bodyPr/>
          <a:lstStyle/>
          <a:p>
            <a:fld id="{68C5DA3A-203F-4BE8-909B-05CBF69578BE}" type="slidenum">
              <a:rPr lang="sl-SI" smtClean="0"/>
              <a:t>‹#›</a:t>
            </a:fld>
            <a:endParaRPr lang="sl-SI"/>
          </a:p>
        </p:txBody>
      </p:sp>
    </p:spTree>
    <p:extLst>
      <p:ext uri="{BB962C8B-B14F-4D97-AF65-F5344CB8AC3E}">
        <p14:creationId xmlns:p14="http://schemas.microsoft.com/office/powerpoint/2010/main" val="4012642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8E5926D-1B66-91B4-173F-E0032CBDD724}"/>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F2BBCA4E-F7C3-ACCE-77ED-9C417E3D45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96163EA4-8D33-CC39-3322-C36994D0E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1D9EC0DE-F92F-F968-660E-67AB46CB86CF}"/>
              </a:ext>
            </a:extLst>
          </p:cNvPr>
          <p:cNvSpPr>
            <a:spLocks noGrp="1"/>
          </p:cNvSpPr>
          <p:nvPr>
            <p:ph type="dt" sz="half" idx="10"/>
          </p:nvPr>
        </p:nvSpPr>
        <p:spPr/>
        <p:txBody>
          <a:bodyPr/>
          <a:lstStyle/>
          <a:p>
            <a:fld id="{5600E22D-D13A-49C0-831E-BD4558970F46}" type="datetimeFigureOut">
              <a:rPr lang="sl-SI" smtClean="0"/>
              <a:t>2. 05. 2024</a:t>
            </a:fld>
            <a:endParaRPr lang="sl-SI"/>
          </a:p>
        </p:txBody>
      </p:sp>
      <p:sp>
        <p:nvSpPr>
          <p:cNvPr id="6" name="Označba mesta noge 5">
            <a:extLst>
              <a:ext uri="{FF2B5EF4-FFF2-40B4-BE49-F238E27FC236}">
                <a16:creationId xmlns:a16="http://schemas.microsoft.com/office/drawing/2014/main" id="{1F39EA90-84F9-9FD9-BF01-76962D624F37}"/>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A1947AE3-2526-2817-94E4-89E117046940}"/>
              </a:ext>
            </a:extLst>
          </p:cNvPr>
          <p:cNvSpPr>
            <a:spLocks noGrp="1"/>
          </p:cNvSpPr>
          <p:nvPr>
            <p:ph type="sldNum" sz="quarter" idx="12"/>
          </p:nvPr>
        </p:nvSpPr>
        <p:spPr/>
        <p:txBody>
          <a:bodyPr/>
          <a:lstStyle/>
          <a:p>
            <a:fld id="{68C5DA3A-203F-4BE8-909B-05CBF69578BE}" type="slidenum">
              <a:rPr lang="sl-SI" smtClean="0"/>
              <a:t>‹#›</a:t>
            </a:fld>
            <a:endParaRPr lang="sl-SI"/>
          </a:p>
        </p:txBody>
      </p:sp>
    </p:spTree>
    <p:extLst>
      <p:ext uri="{BB962C8B-B14F-4D97-AF65-F5344CB8AC3E}">
        <p14:creationId xmlns:p14="http://schemas.microsoft.com/office/powerpoint/2010/main" val="4087824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9B4560-176A-A6D4-0C5B-CC995C46E93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88373051-F850-94A5-9C69-4C026FA593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84CE55A6-F440-E98C-39D9-D9E6AF2579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E1B92775-68F2-5EEF-0C67-9A5E3A7D8EB6}"/>
              </a:ext>
            </a:extLst>
          </p:cNvPr>
          <p:cNvSpPr>
            <a:spLocks noGrp="1"/>
          </p:cNvSpPr>
          <p:nvPr>
            <p:ph type="dt" sz="half" idx="10"/>
          </p:nvPr>
        </p:nvSpPr>
        <p:spPr/>
        <p:txBody>
          <a:bodyPr/>
          <a:lstStyle/>
          <a:p>
            <a:fld id="{5600E22D-D13A-49C0-831E-BD4558970F46}" type="datetimeFigureOut">
              <a:rPr lang="sl-SI" smtClean="0"/>
              <a:t>2. 05. 2024</a:t>
            </a:fld>
            <a:endParaRPr lang="sl-SI"/>
          </a:p>
        </p:txBody>
      </p:sp>
      <p:sp>
        <p:nvSpPr>
          <p:cNvPr id="6" name="Označba mesta noge 5">
            <a:extLst>
              <a:ext uri="{FF2B5EF4-FFF2-40B4-BE49-F238E27FC236}">
                <a16:creationId xmlns:a16="http://schemas.microsoft.com/office/drawing/2014/main" id="{7FB8B40F-8640-FD5C-BBC5-26A5B4CC9FF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CF294D0A-9320-BC1D-8EBF-307590879A7C}"/>
              </a:ext>
            </a:extLst>
          </p:cNvPr>
          <p:cNvSpPr>
            <a:spLocks noGrp="1"/>
          </p:cNvSpPr>
          <p:nvPr>
            <p:ph type="sldNum" sz="quarter" idx="12"/>
          </p:nvPr>
        </p:nvSpPr>
        <p:spPr/>
        <p:txBody>
          <a:bodyPr/>
          <a:lstStyle/>
          <a:p>
            <a:fld id="{68C5DA3A-203F-4BE8-909B-05CBF69578BE}" type="slidenum">
              <a:rPr lang="sl-SI" smtClean="0"/>
              <a:t>‹#›</a:t>
            </a:fld>
            <a:endParaRPr lang="sl-SI"/>
          </a:p>
        </p:txBody>
      </p:sp>
    </p:spTree>
    <p:extLst>
      <p:ext uri="{BB962C8B-B14F-4D97-AF65-F5344CB8AC3E}">
        <p14:creationId xmlns:p14="http://schemas.microsoft.com/office/powerpoint/2010/main" val="3757878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E25B6F4A-FC79-4FFE-C62F-E6CD2C95B3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5B1A0E8B-2A34-0630-BAD6-4A69D6488D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F5E4731B-E616-88E3-06EF-6AC5118B1E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600E22D-D13A-49C0-831E-BD4558970F46}" type="datetimeFigureOut">
              <a:rPr lang="sl-SI" smtClean="0"/>
              <a:t>2. 05. 2024</a:t>
            </a:fld>
            <a:endParaRPr lang="sl-SI"/>
          </a:p>
        </p:txBody>
      </p:sp>
      <p:sp>
        <p:nvSpPr>
          <p:cNvPr id="5" name="Označba mesta noge 4">
            <a:extLst>
              <a:ext uri="{FF2B5EF4-FFF2-40B4-BE49-F238E27FC236}">
                <a16:creationId xmlns:a16="http://schemas.microsoft.com/office/drawing/2014/main" id="{75E5052F-F57E-2A98-8425-E14F71781D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sl-SI"/>
          </a:p>
        </p:txBody>
      </p:sp>
      <p:sp>
        <p:nvSpPr>
          <p:cNvPr id="6" name="Označba mesta številke diapozitiva 5">
            <a:extLst>
              <a:ext uri="{FF2B5EF4-FFF2-40B4-BE49-F238E27FC236}">
                <a16:creationId xmlns:a16="http://schemas.microsoft.com/office/drawing/2014/main" id="{DF88206F-36EB-4B3E-73D9-CB6E6C1138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8C5DA3A-203F-4BE8-909B-05CBF69578BE}" type="slidenum">
              <a:rPr lang="sl-SI" smtClean="0"/>
              <a:t>‹#›</a:t>
            </a:fld>
            <a:endParaRPr lang="sl-SI"/>
          </a:p>
        </p:txBody>
      </p:sp>
    </p:spTree>
    <p:extLst>
      <p:ext uri="{BB962C8B-B14F-4D97-AF65-F5344CB8AC3E}">
        <p14:creationId xmlns:p14="http://schemas.microsoft.com/office/powerpoint/2010/main" val="2418642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B484FC3-077F-B2B1-7D60-5179CE740830}"/>
              </a:ext>
            </a:extLst>
          </p:cNvPr>
          <p:cNvSpPr>
            <a:spLocks noGrp="1"/>
          </p:cNvSpPr>
          <p:nvPr>
            <p:ph type="ctrTitle"/>
          </p:nvPr>
        </p:nvSpPr>
        <p:spPr/>
        <p:txBody>
          <a:bodyPr/>
          <a:lstStyle/>
          <a:p>
            <a:r>
              <a:rPr lang="sl-SI" dirty="0"/>
              <a:t>Nadgradnja nalog</a:t>
            </a:r>
            <a:br>
              <a:rPr lang="sl-SI" dirty="0"/>
            </a:br>
            <a:endParaRPr lang="sl-SI" dirty="0"/>
          </a:p>
        </p:txBody>
      </p:sp>
      <p:sp>
        <p:nvSpPr>
          <p:cNvPr id="3" name="Podnaslov 2">
            <a:extLst>
              <a:ext uri="{FF2B5EF4-FFF2-40B4-BE49-F238E27FC236}">
                <a16:creationId xmlns:a16="http://schemas.microsoft.com/office/drawing/2014/main" id="{8C3DB500-A74C-541C-C79A-A87A8599A442}"/>
              </a:ext>
            </a:extLst>
          </p:cNvPr>
          <p:cNvSpPr>
            <a:spLocks noGrp="1"/>
          </p:cNvSpPr>
          <p:nvPr>
            <p:ph type="subTitle" idx="1"/>
          </p:nvPr>
        </p:nvSpPr>
        <p:spPr/>
        <p:txBody>
          <a:bodyPr/>
          <a:lstStyle/>
          <a:p>
            <a:endParaRPr lang="sl-SI"/>
          </a:p>
        </p:txBody>
      </p:sp>
    </p:spTree>
    <p:extLst>
      <p:ext uri="{BB962C8B-B14F-4D97-AF65-F5344CB8AC3E}">
        <p14:creationId xmlns:p14="http://schemas.microsoft.com/office/powerpoint/2010/main" val="739096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3BF3C85-E29D-6D09-FD9E-C9A97F24BCC6}"/>
              </a:ext>
            </a:extLst>
          </p:cNvPr>
          <p:cNvSpPr>
            <a:spLocks noGrp="1"/>
          </p:cNvSpPr>
          <p:nvPr>
            <p:ph type="title"/>
          </p:nvPr>
        </p:nvSpPr>
        <p:spPr/>
        <p:txBody>
          <a:bodyPr/>
          <a:lstStyle/>
          <a:p>
            <a:r>
              <a:rPr lang="sl-SI" dirty="0" err="1"/>
              <a:t>semaforPlusPlus</a:t>
            </a:r>
            <a:endParaRPr lang="sl-SI" dirty="0"/>
          </a:p>
        </p:txBody>
      </p:sp>
      <p:sp>
        <p:nvSpPr>
          <p:cNvPr id="3" name="Označba mesta vsebine 2">
            <a:extLst>
              <a:ext uri="{FF2B5EF4-FFF2-40B4-BE49-F238E27FC236}">
                <a16:creationId xmlns:a16="http://schemas.microsoft.com/office/drawing/2014/main" id="{ACCAB261-C273-61F3-02B9-497DFDD8F6B6}"/>
              </a:ext>
            </a:extLst>
          </p:cNvPr>
          <p:cNvSpPr>
            <a:spLocks noGrp="1"/>
          </p:cNvSpPr>
          <p:nvPr>
            <p:ph idx="1"/>
          </p:nvPr>
        </p:nvSpPr>
        <p:spPr/>
        <p:txBody>
          <a:bodyPr/>
          <a:lstStyle/>
          <a:p>
            <a:r>
              <a:rPr lang="sl-SI" dirty="0"/>
              <a:t>Osnovna Naloga:</a:t>
            </a:r>
          </a:p>
          <a:p>
            <a:r>
              <a:rPr lang="sl-SI" b="0" i="0" dirty="0">
                <a:solidFill>
                  <a:srgbClr val="1D2125"/>
                </a:solidFill>
                <a:effectLst/>
                <a:highlight>
                  <a:srgbClr val="FFFFFF"/>
                </a:highlight>
                <a:latin typeface="-apple-system"/>
              </a:rPr>
              <a:t>Sestavi program z grafičnim vmesnikom, v katerem so trije gumba in prazen napis. Ko pritisnemo katerega od gumbov, se ozadje napisa obarva z ustrezno barvo. Napisu lahko nastavimo fiksno velikost, če mu lastnost </a:t>
            </a:r>
            <a:r>
              <a:rPr lang="sl-SI" b="0" i="0" dirty="0" err="1">
                <a:solidFill>
                  <a:srgbClr val="1D2125"/>
                </a:solidFill>
                <a:effectLst/>
                <a:highlight>
                  <a:srgbClr val="FFFFFF"/>
                </a:highlight>
                <a:latin typeface="-apple-system"/>
              </a:rPr>
              <a:t>AutoSize</a:t>
            </a:r>
            <a:r>
              <a:rPr lang="sl-SI" b="0" i="0" dirty="0">
                <a:solidFill>
                  <a:srgbClr val="1D2125"/>
                </a:solidFill>
                <a:effectLst/>
                <a:highlight>
                  <a:srgbClr val="FFFFFF"/>
                </a:highlight>
                <a:latin typeface="-apple-system"/>
              </a:rPr>
              <a:t> nastavimo na </a:t>
            </a:r>
            <a:r>
              <a:rPr lang="sl-SI" b="0" i="0" dirty="0" err="1">
                <a:solidFill>
                  <a:srgbClr val="1D2125"/>
                </a:solidFill>
                <a:effectLst/>
                <a:highlight>
                  <a:srgbClr val="FFFFFF"/>
                </a:highlight>
                <a:latin typeface="-apple-system"/>
              </a:rPr>
              <a:t>false</a:t>
            </a:r>
            <a:r>
              <a:rPr lang="sl-SI" b="0" i="0" dirty="0">
                <a:solidFill>
                  <a:srgbClr val="1D2125"/>
                </a:solidFill>
                <a:effectLst/>
                <a:highlight>
                  <a:srgbClr val="FFFFFF"/>
                </a:highlight>
                <a:latin typeface="-apple-system"/>
              </a:rPr>
              <a:t>.</a:t>
            </a:r>
            <a:endParaRPr lang="sl-SI" dirty="0"/>
          </a:p>
        </p:txBody>
      </p:sp>
    </p:spTree>
    <p:extLst>
      <p:ext uri="{BB962C8B-B14F-4D97-AF65-F5344CB8AC3E}">
        <p14:creationId xmlns:p14="http://schemas.microsoft.com/office/powerpoint/2010/main" val="59384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082ACF-F66D-5CE2-E940-79B50BB3311A}"/>
              </a:ext>
            </a:extLst>
          </p:cNvPr>
          <p:cNvSpPr>
            <a:spLocks noGrp="1"/>
          </p:cNvSpPr>
          <p:nvPr>
            <p:ph type="title"/>
          </p:nvPr>
        </p:nvSpPr>
        <p:spPr/>
        <p:txBody>
          <a:bodyPr/>
          <a:lstStyle/>
          <a:p>
            <a:r>
              <a:rPr lang="sl-SI" dirty="0" err="1"/>
              <a:t>Nagradnja</a:t>
            </a:r>
            <a:endParaRPr lang="sl-SI" dirty="0"/>
          </a:p>
        </p:txBody>
      </p:sp>
      <p:sp>
        <p:nvSpPr>
          <p:cNvPr id="3" name="Označba mesta vsebine 2">
            <a:extLst>
              <a:ext uri="{FF2B5EF4-FFF2-40B4-BE49-F238E27FC236}">
                <a16:creationId xmlns:a16="http://schemas.microsoft.com/office/drawing/2014/main" id="{BF68A1FB-4B7A-394D-C5AF-CC8B7F7E7343}"/>
              </a:ext>
            </a:extLst>
          </p:cNvPr>
          <p:cNvSpPr>
            <a:spLocks noGrp="1"/>
          </p:cNvSpPr>
          <p:nvPr>
            <p:ph idx="1"/>
          </p:nvPr>
        </p:nvSpPr>
        <p:spPr/>
        <p:txBody>
          <a:bodyPr/>
          <a:lstStyle/>
          <a:p>
            <a:r>
              <a:rPr lang="sl-SI" dirty="0"/>
              <a:t>Števec klikov, ki se pojavi v semaforju.</a:t>
            </a:r>
          </a:p>
          <a:p>
            <a:r>
              <a:rPr lang="sl-SI" dirty="0"/>
              <a:t>Ko kliknemo na gumb </a:t>
            </a:r>
            <a:r>
              <a:rPr lang="sl-SI" dirty="0" err="1"/>
              <a:t>Rdeca</a:t>
            </a:r>
            <a:r>
              <a:rPr lang="sl-SI" dirty="0"/>
              <a:t> se poenostavi nazaj na 0.</a:t>
            </a:r>
          </a:p>
          <a:p>
            <a:endParaRPr lang="sl-SI" dirty="0"/>
          </a:p>
        </p:txBody>
      </p:sp>
      <p:pic>
        <p:nvPicPr>
          <p:cNvPr id="5" name="Slika 4">
            <a:extLst>
              <a:ext uri="{FF2B5EF4-FFF2-40B4-BE49-F238E27FC236}">
                <a16:creationId xmlns:a16="http://schemas.microsoft.com/office/drawing/2014/main" id="{63917D92-FD59-868E-D58F-43B37784EDDD}"/>
              </a:ext>
            </a:extLst>
          </p:cNvPr>
          <p:cNvPicPr>
            <a:picLocks noChangeAspect="1"/>
          </p:cNvPicPr>
          <p:nvPr/>
        </p:nvPicPr>
        <p:blipFill>
          <a:blip r:embed="rId2"/>
          <a:stretch>
            <a:fillRect/>
          </a:stretch>
        </p:blipFill>
        <p:spPr>
          <a:xfrm>
            <a:off x="3952049" y="3429000"/>
            <a:ext cx="3029373" cy="2105319"/>
          </a:xfrm>
          <a:prstGeom prst="rect">
            <a:avLst/>
          </a:prstGeom>
        </p:spPr>
      </p:pic>
    </p:spTree>
    <p:extLst>
      <p:ext uri="{BB962C8B-B14F-4D97-AF65-F5344CB8AC3E}">
        <p14:creationId xmlns:p14="http://schemas.microsoft.com/office/powerpoint/2010/main" val="2218464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Cover">
            <a:extLst>
              <a:ext uri="{FF2B5EF4-FFF2-40B4-BE49-F238E27FC236}">
                <a16:creationId xmlns:a16="http://schemas.microsoft.com/office/drawing/2014/main" id="{8B2B1708-8CE4-4A20-94F5-55118AE2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3E84BE2F-C43D-43D9-A96D-1526003268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7" name="Color">
              <a:extLst>
                <a:ext uri="{FF2B5EF4-FFF2-40B4-BE49-F238E27FC236}">
                  <a16:creationId xmlns:a16="http://schemas.microsoft.com/office/drawing/2014/main" id="{E7400609-3385-4926-AD61-85A199F074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lor">
              <a:extLst>
                <a:ext uri="{FF2B5EF4-FFF2-40B4-BE49-F238E27FC236}">
                  <a16:creationId xmlns:a16="http://schemas.microsoft.com/office/drawing/2014/main" id="{9E9E1A20-C3CA-40B4-8D3A-3EAC12D69A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Slika 6">
            <a:extLst>
              <a:ext uri="{FF2B5EF4-FFF2-40B4-BE49-F238E27FC236}">
                <a16:creationId xmlns:a16="http://schemas.microsoft.com/office/drawing/2014/main" id="{FF647770-005D-AD93-E75D-C53F78A7EE0E}"/>
              </a:ext>
            </a:extLst>
          </p:cNvPr>
          <p:cNvPicPr>
            <a:picLocks noChangeAspect="1"/>
          </p:cNvPicPr>
          <p:nvPr/>
        </p:nvPicPr>
        <p:blipFill>
          <a:blip r:embed="rId2"/>
          <a:stretch>
            <a:fillRect/>
          </a:stretch>
        </p:blipFill>
        <p:spPr>
          <a:xfrm>
            <a:off x="6792172" y="1330068"/>
            <a:ext cx="4756760" cy="1350965"/>
          </a:xfrm>
          <a:prstGeom prst="rect">
            <a:avLst/>
          </a:prstGeom>
        </p:spPr>
      </p:pic>
      <p:pic>
        <p:nvPicPr>
          <p:cNvPr id="5" name="Označba mesta vsebine 4">
            <a:extLst>
              <a:ext uri="{FF2B5EF4-FFF2-40B4-BE49-F238E27FC236}">
                <a16:creationId xmlns:a16="http://schemas.microsoft.com/office/drawing/2014/main" id="{50EF5520-BA25-7AF4-61D4-0E49D1C6392E}"/>
              </a:ext>
            </a:extLst>
          </p:cNvPr>
          <p:cNvPicPr>
            <a:picLocks noGrp="1" noChangeAspect="1"/>
          </p:cNvPicPr>
          <p:nvPr>
            <p:ph idx="1"/>
          </p:nvPr>
        </p:nvPicPr>
        <p:blipFill>
          <a:blip r:embed="rId3"/>
          <a:stretch>
            <a:fillRect/>
          </a:stretch>
        </p:blipFill>
        <p:spPr>
          <a:xfrm>
            <a:off x="6792172" y="3812005"/>
            <a:ext cx="4756760" cy="1183153"/>
          </a:xfrm>
          <a:prstGeom prst="rect">
            <a:avLst/>
          </a:prstGeom>
        </p:spPr>
      </p:pic>
      <p:grpSp>
        <p:nvGrpSpPr>
          <p:cNvPr id="20" name="Group 19">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1" name="Freeform: Shape 20">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Naslov 1">
            <a:extLst>
              <a:ext uri="{FF2B5EF4-FFF2-40B4-BE49-F238E27FC236}">
                <a16:creationId xmlns:a16="http://schemas.microsoft.com/office/drawing/2014/main" id="{C28ED520-48FF-1FD6-3112-2BD5D56E8135}"/>
              </a:ext>
            </a:extLst>
          </p:cNvPr>
          <p:cNvSpPr>
            <a:spLocks noGrp="1"/>
          </p:cNvSpPr>
          <p:nvPr>
            <p:ph type="title"/>
          </p:nvPr>
        </p:nvSpPr>
        <p:spPr>
          <a:xfrm>
            <a:off x="1012644" y="598260"/>
            <a:ext cx="4879001" cy="3026128"/>
          </a:xfrm>
        </p:spPr>
        <p:txBody>
          <a:bodyPr vert="horz" lIns="91440" tIns="45720" rIns="91440" bIns="45720" rtlCol="0" anchor="b">
            <a:normAutofit/>
          </a:bodyPr>
          <a:lstStyle/>
          <a:p>
            <a:r>
              <a:rPr lang="en-US" sz="4800">
                <a:solidFill>
                  <a:schemeClr val="bg1"/>
                </a:solidFill>
              </a:rPr>
              <a:t>Pomembni kosi rešitev</a:t>
            </a:r>
          </a:p>
        </p:txBody>
      </p:sp>
    </p:spTree>
    <p:extLst>
      <p:ext uri="{BB962C8B-B14F-4D97-AF65-F5344CB8AC3E}">
        <p14:creationId xmlns:p14="http://schemas.microsoft.com/office/powerpoint/2010/main" val="1899106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4621214-8697-5DF4-0654-85F444C6FB53}"/>
              </a:ext>
            </a:extLst>
          </p:cNvPr>
          <p:cNvSpPr>
            <a:spLocks noGrp="1"/>
          </p:cNvSpPr>
          <p:nvPr>
            <p:ph type="title"/>
          </p:nvPr>
        </p:nvSpPr>
        <p:spPr/>
        <p:txBody>
          <a:bodyPr/>
          <a:lstStyle/>
          <a:p>
            <a:r>
              <a:rPr lang="sl-SI" dirty="0"/>
              <a:t>Ploščad plus</a:t>
            </a:r>
          </a:p>
        </p:txBody>
      </p:sp>
      <p:sp>
        <p:nvSpPr>
          <p:cNvPr id="3" name="Označba mesta vsebine 2">
            <a:extLst>
              <a:ext uri="{FF2B5EF4-FFF2-40B4-BE49-F238E27FC236}">
                <a16:creationId xmlns:a16="http://schemas.microsoft.com/office/drawing/2014/main" id="{947417C6-4AE4-E239-5D4B-04C93DABEA84}"/>
              </a:ext>
            </a:extLst>
          </p:cNvPr>
          <p:cNvSpPr>
            <a:spLocks noGrp="1"/>
          </p:cNvSpPr>
          <p:nvPr>
            <p:ph idx="1"/>
          </p:nvPr>
        </p:nvSpPr>
        <p:spPr/>
        <p:txBody>
          <a:bodyPr/>
          <a:lstStyle/>
          <a:p>
            <a:r>
              <a:rPr lang="sl-SI" sz="1800" kern="150" dirty="0">
                <a:effectLst/>
                <a:latin typeface="Liberation Serif"/>
                <a:ea typeface="SimSun" panose="02010600030101010101" pitchFamily="2" charset="-122"/>
                <a:cs typeface="Calibri" panose="020F0502020204030204" pitchFamily="34" charset="0"/>
              </a:rPr>
              <a:t>Napiši program, ki ob zagonu prikaže okno, na katerem je ploščad (pravokotnik), ki se giblje levo in desno, od točke (10, 10) do točke (300, 10) (vedno je cel pravokotnik znotraj točk). Na začetku miruje. Ob kliku na gumb "Gibanje", ki takrat spremeni napis v "Ustavi", se začne gibati v desno. Ko zadene v rob, spremeni smer.   Ob kliku na gumb z napisom "Ustavi" se seveda ustavi, napis na gumbu pa se spremni v "Gibanje"</a:t>
            </a:r>
            <a:endParaRPr lang="sl-SI" sz="1800" kern="150" dirty="0">
              <a:effectLst/>
              <a:latin typeface="Liberation Serif"/>
              <a:ea typeface="SimSun" panose="02010600030101010101" pitchFamily="2" charset="-122"/>
              <a:cs typeface="Arial" panose="020B0604020202020204" pitchFamily="34" charset="0"/>
            </a:endParaRPr>
          </a:p>
          <a:p>
            <a:endParaRPr lang="sl-SI" dirty="0"/>
          </a:p>
        </p:txBody>
      </p:sp>
    </p:spTree>
    <p:extLst>
      <p:ext uri="{BB962C8B-B14F-4D97-AF65-F5344CB8AC3E}">
        <p14:creationId xmlns:p14="http://schemas.microsoft.com/office/powerpoint/2010/main" val="2907129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F3DF2CE-9995-848C-8E51-454942B9A002}"/>
              </a:ext>
            </a:extLst>
          </p:cNvPr>
          <p:cNvSpPr>
            <a:spLocks noGrp="1"/>
          </p:cNvSpPr>
          <p:nvPr>
            <p:ph type="title"/>
          </p:nvPr>
        </p:nvSpPr>
        <p:spPr/>
        <p:txBody>
          <a:bodyPr/>
          <a:lstStyle/>
          <a:p>
            <a:r>
              <a:rPr lang="sl-SI" dirty="0"/>
              <a:t>Nadgradnja</a:t>
            </a:r>
          </a:p>
        </p:txBody>
      </p:sp>
      <p:sp>
        <p:nvSpPr>
          <p:cNvPr id="3" name="Označba mesta vsebine 2">
            <a:extLst>
              <a:ext uri="{FF2B5EF4-FFF2-40B4-BE49-F238E27FC236}">
                <a16:creationId xmlns:a16="http://schemas.microsoft.com/office/drawing/2014/main" id="{0C66B832-F59D-191E-B227-2F0C32E12272}"/>
              </a:ext>
            </a:extLst>
          </p:cNvPr>
          <p:cNvSpPr>
            <a:spLocks noGrp="1"/>
          </p:cNvSpPr>
          <p:nvPr>
            <p:ph idx="1"/>
          </p:nvPr>
        </p:nvSpPr>
        <p:spPr/>
        <p:txBody>
          <a:bodyPr/>
          <a:lstStyle/>
          <a:p>
            <a:r>
              <a:rPr lang="sl-SI" dirty="0"/>
              <a:t>Gumb, ki če ga kliknemo pospeši ploščad</a:t>
            </a:r>
          </a:p>
        </p:txBody>
      </p:sp>
      <p:pic>
        <p:nvPicPr>
          <p:cNvPr id="5" name="Slika 4">
            <a:extLst>
              <a:ext uri="{FF2B5EF4-FFF2-40B4-BE49-F238E27FC236}">
                <a16:creationId xmlns:a16="http://schemas.microsoft.com/office/drawing/2014/main" id="{27057EBA-6532-D175-46C4-B6511548D62F}"/>
              </a:ext>
            </a:extLst>
          </p:cNvPr>
          <p:cNvPicPr>
            <a:picLocks noChangeAspect="1"/>
          </p:cNvPicPr>
          <p:nvPr/>
        </p:nvPicPr>
        <p:blipFill>
          <a:blip r:embed="rId2"/>
          <a:stretch>
            <a:fillRect/>
          </a:stretch>
        </p:blipFill>
        <p:spPr>
          <a:xfrm>
            <a:off x="971171" y="2438699"/>
            <a:ext cx="4622080" cy="3313172"/>
          </a:xfrm>
          <a:prstGeom prst="rect">
            <a:avLst/>
          </a:prstGeom>
        </p:spPr>
      </p:pic>
    </p:spTree>
    <p:extLst>
      <p:ext uri="{BB962C8B-B14F-4D97-AF65-F5344CB8AC3E}">
        <p14:creationId xmlns:p14="http://schemas.microsoft.com/office/powerpoint/2010/main" val="133032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52CE5F-7C4C-4CCB-B8FA-A443BC2C9DA9}"/>
              </a:ext>
            </a:extLst>
          </p:cNvPr>
          <p:cNvSpPr>
            <a:spLocks noGrp="1"/>
          </p:cNvSpPr>
          <p:nvPr>
            <p:ph type="title"/>
          </p:nvPr>
        </p:nvSpPr>
        <p:spPr/>
        <p:txBody>
          <a:bodyPr/>
          <a:lstStyle/>
          <a:p>
            <a:r>
              <a:rPr lang="sl-SI" dirty="0"/>
              <a:t>Pomembni kosi rešitev</a:t>
            </a:r>
          </a:p>
        </p:txBody>
      </p:sp>
      <p:sp>
        <p:nvSpPr>
          <p:cNvPr id="3" name="Označba mesta vsebine 2">
            <a:extLst>
              <a:ext uri="{FF2B5EF4-FFF2-40B4-BE49-F238E27FC236}">
                <a16:creationId xmlns:a16="http://schemas.microsoft.com/office/drawing/2014/main" id="{3CB794BA-56FB-5B1D-40E6-4372E721931E}"/>
              </a:ext>
            </a:extLst>
          </p:cNvPr>
          <p:cNvSpPr>
            <a:spLocks noGrp="1"/>
          </p:cNvSpPr>
          <p:nvPr>
            <p:ph idx="1"/>
          </p:nvPr>
        </p:nvSpPr>
        <p:spPr/>
        <p:txBody>
          <a:bodyPr/>
          <a:lstStyle/>
          <a:p>
            <a:r>
              <a:rPr lang="en-US" sz="1800" dirty="0">
                <a:solidFill>
                  <a:srgbClr val="000000"/>
                </a:solidFill>
                <a:latin typeface="Cascadia Mono" panose="020B0609020000020004" pitchFamily="49" charset="0"/>
              </a:rPr>
              <a:t>public static int </a:t>
            </a:r>
            <a:r>
              <a:rPr lang="en-US" sz="1800" dirty="0" err="1">
                <a:solidFill>
                  <a:srgbClr val="000000"/>
                </a:solidFill>
                <a:latin typeface="Cascadia Mono" panose="020B0609020000020004" pitchFamily="49" charset="0"/>
              </a:rPr>
              <a:t>hitrost</a:t>
            </a:r>
            <a:r>
              <a:rPr lang="en-US" sz="1800" dirty="0">
                <a:solidFill>
                  <a:srgbClr val="000000"/>
                </a:solidFill>
                <a:latin typeface="Cascadia Mono" panose="020B0609020000020004" pitchFamily="49" charset="0"/>
              </a:rPr>
              <a:t> = 1;</a:t>
            </a:r>
            <a:endParaRPr lang="sl-SI" sz="1800" dirty="0">
              <a:solidFill>
                <a:srgbClr val="000000"/>
              </a:solidFill>
              <a:latin typeface="Cascadia Mono" panose="020B0609020000020004" pitchFamily="49" charset="0"/>
            </a:endParaRPr>
          </a:p>
          <a:p>
            <a:endParaRPr lang="sl-SI" dirty="0"/>
          </a:p>
          <a:p>
            <a:endParaRPr lang="sl-SI" dirty="0"/>
          </a:p>
          <a:p>
            <a:endParaRPr lang="sl-SI" dirty="0"/>
          </a:p>
          <a:p>
            <a:endParaRPr lang="sl-SI" dirty="0"/>
          </a:p>
          <a:p>
            <a:endParaRPr lang="sl-SI" dirty="0"/>
          </a:p>
          <a:p>
            <a:r>
              <a:rPr lang="sl-SI" sz="1600" dirty="0"/>
              <a:t>Tu so pomembne &lt; in &gt; ker nam lahko ploščad skoči preko meje zaradi hitrosti.</a:t>
            </a:r>
          </a:p>
          <a:p>
            <a:endParaRPr lang="sl-SI" dirty="0"/>
          </a:p>
        </p:txBody>
      </p:sp>
      <p:pic>
        <p:nvPicPr>
          <p:cNvPr id="5" name="Slika 4">
            <a:extLst>
              <a:ext uri="{FF2B5EF4-FFF2-40B4-BE49-F238E27FC236}">
                <a16:creationId xmlns:a16="http://schemas.microsoft.com/office/drawing/2014/main" id="{4F8464A6-9610-E218-D5EB-BDD6CC6B1339}"/>
              </a:ext>
            </a:extLst>
          </p:cNvPr>
          <p:cNvPicPr>
            <a:picLocks noChangeAspect="1"/>
          </p:cNvPicPr>
          <p:nvPr/>
        </p:nvPicPr>
        <p:blipFill>
          <a:blip r:embed="rId2"/>
          <a:stretch>
            <a:fillRect/>
          </a:stretch>
        </p:blipFill>
        <p:spPr>
          <a:xfrm>
            <a:off x="838200" y="2200367"/>
            <a:ext cx="5463437" cy="2587944"/>
          </a:xfrm>
          <a:prstGeom prst="rect">
            <a:avLst/>
          </a:prstGeom>
        </p:spPr>
      </p:pic>
      <p:pic>
        <p:nvPicPr>
          <p:cNvPr id="7" name="Slika 6">
            <a:extLst>
              <a:ext uri="{FF2B5EF4-FFF2-40B4-BE49-F238E27FC236}">
                <a16:creationId xmlns:a16="http://schemas.microsoft.com/office/drawing/2014/main" id="{98054C26-3C19-BB13-44CA-6069A2D69C6A}"/>
              </a:ext>
            </a:extLst>
          </p:cNvPr>
          <p:cNvPicPr>
            <a:picLocks noChangeAspect="1"/>
          </p:cNvPicPr>
          <p:nvPr/>
        </p:nvPicPr>
        <p:blipFill>
          <a:blip r:embed="rId3"/>
          <a:stretch>
            <a:fillRect/>
          </a:stretch>
        </p:blipFill>
        <p:spPr>
          <a:xfrm>
            <a:off x="838200" y="5163053"/>
            <a:ext cx="3915321" cy="704948"/>
          </a:xfrm>
          <a:prstGeom prst="rect">
            <a:avLst/>
          </a:prstGeom>
        </p:spPr>
      </p:pic>
    </p:spTree>
    <p:extLst>
      <p:ext uri="{BB962C8B-B14F-4D97-AF65-F5344CB8AC3E}">
        <p14:creationId xmlns:p14="http://schemas.microsoft.com/office/powerpoint/2010/main" val="139632904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isarna">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TotalTime>
  <Words>212</Words>
  <Application>Microsoft Office PowerPoint</Application>
  <PresentationFormat>Širokozaslonsko</PresentationFormat>
  <Paragraphs>20</Paragraphs>
  <Slides>7</Slides>
  <Notes>0</Notes>
  <HiddenSlides>0</HiddenSlides>
  <MMClips>0</MMClips>
  <ScaleCrop>false</ScaleCrop>
  <HeadingPairs>
    <vt:vector size="6" baseType="variant">
      <vt:variant>
        <vt:lpstr>Uporabljene pisave</vt:lpstr>
      </vt:variant>
      <vt:variant>
        <vt:i4>6</vt:i4>
      </vt:variant>
      <vt:variant>
        <vt:lpstr>Tema</vt:lpstr>
      </vt:variant>
      <vt:variant>
        <vt:i4>1</vt:i4>
      </vt:variant>
      <vt:variant>
        <vt:lpstr>Naslovi diapozitivov</vt:lpstr>
      </vt:variant>
      <vt:variant>
        <vt:i4>7</vt:i4>
      </vt:variant>
    </vt:vector>
  </HeadingPairs>
  <TitlesOfParts>
    <vt:vector size="14" baseType="lpstr">
      <vt:lpstr>-apple-system</vt:lpstr>
      <vt:lpstr>Aptos</vt:lpstr>
      <vt:lpstr>Aptos Display</vt:lpstr>
      <vt:lpstr>Arial</vt:lpstr>
      <vt:lpstr>Cascadia Mono</vt:lpstr>
      <vt:lpstr>Liberation Serif</vt:lpstr>
      <vt:lpstr>Officeova tema</vt:lpstr>
      <vt:lpstr>Nadgradnja nalog </vt:lpstr>
      <vt:lpstr>semaforPlusPlus</vt:lpstr>
      <vt:lpstr>Nagradnja</vt:lpstr>
      <vt:lpstr>Pomembni kosi rešitev</vt:lpstr>
      <vt:lpstr>Ploščad plus</vt:lpstr>
      <vt:lpstr>Nadgradnja</vt:lpstr>
      <vt:lpstr>Pomembni kosi rešitev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Nadgradnja nalog </dc:title>
  <dc:creator>timen bobnar</dc:creator>
  <cp:lastModifiedBy>timen bobnar</cp:lastModifiedBy>
  <cp:revision>1</cp:revision>
  <dcterms:created xsi:type="dcterms:W3CDTF">2024-05-02T16:15:00Z</dcterms:created>
  <dcterms:modified xsi:type="dcterms:W3CDTF">2024-05-02T16:25:58Z</dcterms:modified>
</cp:coreProperties>
</file>