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11B665-A159-4F65-9CF0-0446FCB9BD22}" type="doc">
      <dgm:prSet loTypeId="urn:microsoft.com/office/officeart/2008/layout/LinedLis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8B1482-DD15-423B-B8CE-887522536564}">
      <dgm:prSet/>
      <dgm:spPr/>
      <dgm:t>
        <a:bodyPr/>
        <a:lstStyle/>
        <a:p>
          <a:pPr algn="l"/>
          <a:r>
            <a:rPr lang="sl-SI" dirty="0"/>
            <a:t>[3, 2, 1, 2, 4, 3, 5, 5, 3, 2],3                               Rešitev [3, 2, 4, 4, 5, 5, 5, 5]</a:t>
          </a:r>
          <a:endParaRPr lang="en-US" dirty="0"/>
        </a:p>
      </dgm:t>
    </dgm:pt>
    <dgm:pt modelId="{448E9815-A8D4-41B5-93F8-AD487ECF87C5}" type="parTrans" cxnId="{64EACA5E-07C2-4FF3-A4D3-D255EAB10F43}">
      <dgm:prSet/>
      <dgm:spPr/>
      <dgm:t>
        <a:bodyPr/>
        <a:lstStyle/>
        <a:p>
          <a:endParaRPr lang="en-US"/>
        </a:p>
      </dgm:t>
    </dgm:pt>
    <dgm:pt modelId="{1FF2F919-5C67-46D9-8BB9-E80B8E81BDAD}" type="sibTrans" cxnId="{64EACA5E-07C2-4FF3-A4D3-D255EAB10F43}">
      <dgm:prSet/>
      <dgm:spPr/>
      <dgm:t>
        <a:bodyPr/>
        <a:lstStyle/>
        <a:p>
          <a:endParaRPr lang="en-US"/>
        </a:p>
      </dgm:t>
    </dgm:pt>
    <dgm:pt modelId="{C29FCC39-C2E6-4381-99FE-13E9BFA57B83}">
      <dgm:prSet/>
      <dgm:spPr/>
      <dgm:t>
        <a:bodyPr/>
        <a:lstStyle/>
        <a:p>
          <a:r>
            <a:rPr lang="sl-SI" dirty="0"/>
            <a:t>Maksimum odstranimo in vstavimo element, manjši od maksimuma</a:t>
          </a:r>
          <a:endParaRPr lang="en-US" dirty="0"/>
        </a:p>
      </dgm:t>
    </dgm:pt>
    <dgm:pt modelId="{A8299F75-E906-45BD-81D9-9F577559AFAB}" type="parTrans" cxnId="{10A82827-5C8A-4F3C-B917-9E83C0BBF52F}">
      <dgm:prSet/>
      <dgm:spPr/>
      <dgm:t>
        <a:bodyPr/>
        <a:lstStyle/>
        <a:p>
          <a:endParaRPr lang="en-US"/>
        </a:p>
      </dgm:t>
    </dgm:pt>
    <dgm:pt modelId="{89DF662D-A40E-41C5-B22D-B6BAB0E34F2E}" type="sibTrans" cxnId="{10A82827-5C8A-4F3C-B917-9E83C0BBF52F}">
      <dgm:prSet/>
      <dgm:spPr/>
      <dgm:t>
        <a:bodyPr/>
        <a:lstStyle/>
        <a:p>
          <a:endParaRPr lang="en-US"/>
        </a:p>
      </dgm:t>
    </dgm:pt>
    <dgm:pt modelId="{65ABDE63-2680-432B-B09F-36D4145E4474}">
      <dgm:prSet/>
      <dgm:spPr/>
      <dgm:t>
        <a:bodyPr/>
        <a:lstStyle/>
        <a:p>
          <a:r>
            <a:rPr lang="sl-SI" dirty="0"/>
            <a:t>Maksimum odstranimo in vstavimo element, večji ali enak maksimumu</a:t>
          </a:r>
          <a:endParaRPr lang="en-US" dirty="0"/>
        </a:p>
      </dgm:t>
    </dgm:pt>
    <dgm:pt modelId="{32B726F8-5AC4-4049-AFEE-1DC0337AD97E}" type="parTrans" cxnId="{FE4983C7-4B3B-49F3-9032-5E128A8141E9}">
      <dgm:prSet/>
      <dgm:spPr/>
      <dgm:t>
        <a:bodyPr/>
        <a:lstStyle/>
        <a:p>
          <a:endParaRPr lang="en-US"/>
        </a:p>
      </dgm:t>
    </dgm:pt>
    <dgm:pt modelId="{FC768F1F-7154-41C3-957A-7311E19FB46E}" type="sibTrans" cxnId="{FE4983C7-4B3B-49F3-9032-5E128A8141E9}">
      <dgm:prSet/>
      <dgm:spPr/>
      <dgm:t>
        <a:bodyPr/>
        <a:lstStyle/>
        <a:p>
          <a:endParaRPr lang="en-US"/>
        </a:p>
      </dgm:t>
    </dgm:pt>
    <dgm:pt modelId="{465B3098-A56C-4521-BCB9-7D94754D3C55}">
      <dgm:prSet/>
      <dgm:spPr/>
      <dgm:t>
        <a:bodyPr/>
        <a:lstStyle/>
        <a:p>
          <a:r>
            <a:rPr lang="sl-SI" dirty="0"/>
            <a:t>Vstavimo element, manjši od maksimuma</a:t>
          </a:r>
          <a:endParaRPr lang="en-US" dirty="0"/>
        </a:p>
      </dgm:t>
    </dgm:pt>
    <dgm:pt modelId="{55B8B26B-C2EE-4321-97B6-5AD1A78F4356}" type="parTrans" cxnId="{A3C4DD54-55DA-4C31-AE83-930445A0BD55}">
      <dgm:prSet/>
      <dgm:spPr/>
      <dgm:t>
        <a:bodyPr/>
        <a:lstStyle/>
        <a:p>
          <a:endParaRPr lang="en-US"/>
        </a:p>
      </dgm:t>
    </dgm:pt>
    <dgm:pt modelId="{199A3174-32AE-4B36-9AF1-979FD1E54F42}" type="sibTrans" cxnId="{A3C4DD54-55DA-4C31-AE83-930445A0BD55}">
      <dgm:prSet/>
      <dgm:spPr/>
      <dgm:t>
        <a:bodyPr/>
        <a:lstStyle/>
        <a:p>
          <a:endParaRPr lang="en-US"/>
        </a:p>
      </dgm:t>
    </dgm:pt>
    <dgm:pt modelId="{8D9F2414-FF79-444B-B3DB-3AAED3E9EEBB}">
      <dgm:prSet/>
      <dgm:spPr/>
      <dgm:t>
        <a:bodyPr/>
        <a:lstStyle/>
        <a:p>
          <a:r>
            <a:rPr lang="sl-SI" dirty="0"/>
            <a:t>Vstavimo element, večji od maksimuma</a:t>
          </a:r>
          <a:endParaRPr lang="en-US" dirty="0"/>
        </a:p>
      </dgm:t>
    </dgm:pt>
    <dgm:pt modelId="{0AC3EB1B-95C6-4D18-B45C-56AAA715AF63}" type="parTrans" cxnId="{B5546700-FDF0-4B1E-AA4B-BAD0B6855064}">
      <dgm:prSet/>
      <dgm:spPr/>
      <dgm:t>
        <a:bodyPr/>
        <a:lstStyle/>
        <a:p>
          <a:endParaRPr lang="en-US"/>
        </a:p>
      </dgm:t>
    </dgm:pt>
    <dgm:pt modelId="{CA1AC30C-5F4C-49E4-9C63-A271A1414BBA}" type="sibTrans" cxnId="{B5546700-FDF0-4B1E-AA4B-BAD0B6855064}">
      <dgm:prSet/>
      <dgm:spPr/>
      <dgm:t>
        <a:bodyPr/>
        <a:lstStyle/>
        <a:p>
          <a:endParaRPr lang="en-US"/>
        </a:p>
      </dgm:t>
    </dgm:pt>
    <dgm:pt modelId="{8E9FA9DD-4A98-481D-AD7D-AE91BEE00441}">
      <dgm:prSet/>
      <dgm:spPr/>
      <dgm:t>
        <a:bodyPr/>
        <a:lstStyle/>
        <a:p>
          <a:r>
            <a:rPr lang="sl-SI" dirty="0"/>
            <a:t>Števec ponovitev največjega</a:t>
          </a:r>
          <a:endParaRPr lang="en-US" dirty="0"/>
        </a:p>
      </dgm:t>
    </dgm:pt>
    <dgm:pt modelId="{6168A80D-ADAC-4108-8A9C-C38D3748384E}" type="parTrans" cxnId="{7C6BF77E-88FA-49F4-A9AE-2BF004A86EA7}">
      <dgm:prSet/>
      <dgm:spPr/>
      <dgm:t>
        <a:bodyPr/>
        <a:lstStyle/>
        <a:p>
          <a:endParaRPr lang="en-US"/>
        </a:p>
      </dgm:t>
    </dgm:pt>
    <dgm:pt modelId="{6BEEEC8F-62F2-425A-857A-B66A396B77C9}" type="sibTrans" cxnId="{7C6BF77E-88FA-49F4-A9AE-2BF004A86EA7}">
      <dgm:prSet/>
      <dgm:spPr/>
      <dgm:t>
        <a:bodyPr/>
        <a:lstStyle/>
        <a:p>
          <a:endParaRPr lang="en-US"/>
        </a:p>
      </dgm:t>
    </dgm:pt>
    <dgm:pt modelId="{1594B205-572E-417A-A5D3-A7E6E9A807AB}" type="pres">
      <dgm:prSet presAssocID="{E711B665-A159-4F65-9CF0-0446FCB9BD22}" presName="vert0" presStyleCnt="0">
        <dgm:presLayoutVars>
          <dgm:dir/>
          <dgm:animOne val="branch"/>
          <dgm:animLvl val="lvl"/>
        </dgm:presLayoutVars>
      </dgm:prSet>
      <dgm:spPr/>
    </dgm:pt>
    <dgm:pt modelId="{D3F1BEA7-0B2A-4D74-93C4-9D80AD4BC1A3}" type="pres">
      <dgm:prSet presAssocID="{BA8B1482-DD15-423B-B8CE-887522536564}" presName="thickLine" presStyleLbl="alignNode1" presStyleIdx="0" presStyleCnt="6"/>
      <dgm:spPr/>
    </dgm:pt>
    <dgm:pt modelId="{36D43ADD-1E7B-4AD7-963D-7D37E62196E7}" type="pres">
      <dgm:prSet presAssocID="{BA8B1482-DD15-423B-B8CE-887522536564}" presName="horz1" presStyleCnt="0"/>
      <dgm:spPr/>
    </dgm:pt>
    <dgm:pt modelId="{E0FF2474-EE32-468A-B4E6-A850505A6248}" type="pres">
      <dgm:prSet presAssocID="{BA8B1482-DD15-423B-B8CE-887522536564}" presName="tx1" presStyleLbl="revTx" presStyleIdx="0" presStyleCnt="6"/>
      <dgm:spPr/>
    </dgm:pt>
    <dgm:pt modelId="{F1696340-8A71-4E40-9AA4-4DD2B5A58AA0}" type="pres">
      <dgm:prSet presAssocID="{BA8B1482-DD15-423B-B8CE-887522536564}" presName="vert1" presStyleCnt="0"/>
      <dgm:spPr/>
    </dgm:pt>
    <dgm:pt modelId="{52D02422-7485-4608-A868-C02614FBF4AA}" type="pres">
      <dgm:prSet presAssocID="{C29FCC39-C2E6-4381-99FE-13E9BFA57B83}" presName="thickLine" presStyleLbl="alignNode1" presStyleIdx="1" presStyleCnt="6"/>
      <dgm:spPr/>
    </dgm:pt>
    <dgm:pt modelId="{F262ACE4-2BFE-4688-BB5C-FAA97E5BE67F}" type="pres">
      <dgm:prSet presAssocID="{C29FCC39-C2E6-4381-99FE-13E9BFA57B83}" presName="horz1" presStyleCnt="0"/>
      <dgm:spPr/>
    </dgm:pt>
    <dgm:pt modelId="{33882E07-BF0D-456A-B70C-5A9D0F384F4F}" type="pres">
      <dgm:prSet presAssocID="{C29FCC39-C2E6-4381-99FE-13E9BFA57B83}" presName="tx1" presStyleLbl="revTx" presStyleIdx="1" presStyleCnt="6"/>
      <dgm:spPr/>
    </dgm:pt>
    <dgm:pt modelId="{225E135D-9033-49D7-BE16-49AC8E8B1831}" type="pres">
      <dgm:prSet presAssocID="{C29FCC39-C2E6-4381-99FE-13E9BFA57B83}" presName="vert1" presStyleCnt="0"/>
      <dgm:spPr/>
    </dgm:pt>
    <dgm:pt modelId="{E7B4F9E8-5C52-407D-83F3-63F9475ADD9F}" type="pres">
      <dgm:prSet presAssocID="{65ABDE63-2680-432B-B09F-36D4145E4474}" presName="thickLine" presStyleLbl="alignNode1" presStyleIdx="2" presStyleCnt="6"/>
      <dgm:spPr/>
    </dgm:pt>
    <dgm:pt modelId="{37F2C26E-BF77-46C1-9FE5-002B0377C7A3}" type="pres">
      <dgm:prSet presAssocID="{65ABDE63-2680-432B-B09F-36D4145E4474}" presName="horz1" presStyleCnt="0"/>
      <dgm:spPr/>
    </dgm:pt>
    <dgm:pt modelId="{46893BBB-F0D5-421A-AD62-337461DF674B}" type="pres">
      <dgm:prSet presAssocID="{65ABDE63-2680-432B-B09F-36D4145E4474}" presName="tx1" presStyleLbl="revTx" presStyleIdx="2" presStyleCnt="6"/>
      <dgm:spPr/>
    </dgm:pt>
    <dgm:pt modelId="{152911FC-265E-4393-9251-2A90F62A7B54}" type="pres">
      <dgm:prSet presAssocID="{65ABDE63-2680-432B-B09F-36D4145E4474}" presName="vert1" presStyleCnt="0"/>
      <dgm:spPr/>
    </dgm:pt>
    <dgm:pt modelId="{909BB7E2-638C-42AE-B35D-CE6FD47122F5}" type="pres">
      <dgm:prSet presAssocID="{465B3098-A56C-4521-BCB9-7D94754D3C55}" presName="thickLine" presStyleLbl="alignNode1" presStyleIdx="3" presStyleCnt="6"/>
      <dgm:spPr/>
    </dgm:pt>
    <dgm:pt modelId="{A3EEDB40-443C-4C5C-89DA-BE24ABDC4130}" type="pres">
      <dgm:prSet presAssocID="{465B3098-A56C-4521-BCB9-7D94754D3C55}" presName="horz1" presStyleCnt="0"/>
      <dgm:spPr/>
    </dgm:pt>
    <dgm:pt modelId="{C36D411E-4072-405E-A1BD-FEC1B44E683E}" type="pres">
      <dgm:prSet presAssocID="{465B3098-A56C-4521-BCB9-7D94754D3C55}" presName="tx1" presStyleLbl="revTx" presStyleIdx="3" presStyleCnt="6"/>
      <dgm:spPr/>
    </dgm:pt>
    <dgm:pt modelId="{432202CB-492D-4FBD-AF67-6C8DFEB18502}" type="pres">
      <dgm:prSet presAssocID="{465B3098-A56C-4521-BCB9-7D94754D3C55}" presName="vert1" presStyleCnt="0"/>
      <dgm:spPr/>
    </dgm:pt>
    <dgm:pt modelId="{4FCB493D-CE0E-4AC3-A9EF-6E19C3676288}" type="pres">
      <dgm:prSet presAssocID="{8D9F2414-FF79-444B-B3DB-3AAED3E9EEBB}" presName="thickLine" presStyleLbl="alignNode1" presStyleIdx="4" presStyleCnt="6"/>
      <dgm:spPr/>
    </dgm:pt>
    <dgm:pt modelId="{1436F022-B46A-45BE-9391-8FFDEEAF5112}" type="pres">
      <dgm:prSet presAssocID="{8D9F2414-FF79-444B-B3DB-3AAED3E9EEBB}" presName="horz1" presStyleCnt="0"/>
      <dgm:spPr/>
    </dgm:pt>
    <dgm:pt modelId="{71D35F9E-9FB5-4FBA-9BD6-E4C97D04A5FD}" type="pres">
      <dgm:prSet presAssocID="{8D9F2414-FF79-444B-B3DB-3AAED3E9EEBB}" presName="tx1" presStyleLbl="revTx" presStyleIdx="4" presStyleCnt="6"/>
      <dgm:spPr/>
    </dgm:pt>
    <dgm:pt modelId="{DBD7B2BE-8F33-4D1E-BCDD-3005CE1F4187}" type="pres">
      <dgm:prSet presAssocID="{8D9F2414-FF79-444B-B3DB-3AAED3E9EEBB}" presName="vert1" presStyleCnt="0"/>
      <dgm:spPr/>
    </dgm:pt>
    <dgm:pt modelId="{793B9AFB-39AC-47F8-9044-259B468DD1F7}" type="pres">
      <dgm:prSet presAssocID="{8E9FA9DD-4A98-481D-AD7D-AE91BEE00441}" presName="thickLine" presStyleLbl="alignNode1" presStyleIdx="5" presStyleCnt="6"/>
      <dgm:spPr/>
    </dgm:pt>
    <dgm:pt modelId="{2DAE79C0-C9BF-4A1F-A6BE-40BE3835541F}" type="pres">
      <dgm:prSet presAssocID="{8E9FA9DD-4A98-481D-AD7D-AE91BEE00441}" presName="horz1" presStyleCnt="0"/>
      <dgm:spPr/>
    </dgm:pt>
    <dgm:pt modelId="{FF553DEC-DCD7-43CA-BC24-AD7D33C4093E}" type="pres">
      <dgm:prSet presAssocID="{8E9FA9DD-4A98-481D-AD7D-AE91BEE00441}" presName="tx1" presStyleLbl="revTx" presStyleIdx="5" presStyleCnt="6"/>
      <dgm:spPr/>
    </dgm:pt>
    <dgm:pt modelId="{12F820BC-5E39-44BA-AF17-33E9BE5B3A91}" type="pres">
      <dgm:prSet presAssocID="{8E9FA9DD-4A98-481D-AD7D-AE91BEE00441}" presName="vert1" presStyleCnt="0"/>
      <dgm:spPr/>
    </dgm:pt>
  </dgm:ptLst>
  <dgm:cxnLst>
    <dgm:cxn modelId="{B5546700-FDF0-4B1E-AA4B-BAD0B6855064}" srcId="{E711B665-A159-4F65-9CF0-0446FCB9BD22}" destId="{8D9F2414-FF79-444B-B3DB-3AAED3E9EEBB}" srcOrd="4" destOrd="0" parTransId="{0AC3EB1B-95C6-4D18-B45C-56AAA715AF63}" sibTransId="{CA1AC30C-5F4C-49E4-9C63-A271A1414BBA}"/>
    <dgm:cxn modelId="{10A82827-5C8A-4F3C-B917-9E83C0BBF52F}" srcId="{E711B665-A159-4F65-9CF0-0446FCB9BD22}" destId="{C29FCC39-C2E6-4381-99FE-13E9BFA57B83}" srcOrd="1" destOrd="0" parTransId="{A8299F75-E906-45BD-81D9-9F577559AFAB}" sibTransId="{89DF662D-A40E-41C5-B22D-B6BAB0E34F2E}"/>
    <dgm:cxn modelId="{77C00B31-61C7-4BF1-9568-3C98EB671D8E}" type="presOf" srcId="{BA8B1482-DD15-423B-B8CE-887522536564}" destId="{E0FF2474-EE32-468A-B4E6-A850505A6248}" srcOrd="0" destOrd="0" presId="urn:microsoft.com/office/officeart/2008/layout/LinedList"/>
    <dgm:cxn modelId="{64EACA5E-07C2-4FF3-A4D3-D255EAB10F43}" srcId="{E711B665-A159-4F65-9CF0-0446FCB9BD22}" destId="{BA8B1482-DD15-423B-B8CE-887522536564}" srcOrd="0" destOrd="0" parTransId="{448E9815-A8D4-41B5-93F8-AD487ECF87C5}" sibTransId="{1FF2F919-5C67-46D9-8BB9-E80B8E81BDAD}"/>
    <dgm:cxn modelId="{2ECBF26D-0C79-4F51-B4C2-22C17AE3170C}" type="presOf" srcId="{65ABDE63-2680-432B-B09F-36D4145E4474}" destId="{46893BBB-F0D5-421A-AD62-337461DF674B}" srcOrd="0" destOrd="0" presId="urn:microsoft.com/office/officeart/2008/layout/LinedList"/>
    <dgm:cxn modelId="{125CAD6E-9E9F-4A0A-8EFD-7BB78A81D2F6}" type="presOf" srcId="{E711B665-A159-4F65-9CF0-0446FCB9BD22}" destId="{1594B205-572E-417A-A5D3-A7E6E9A807AB}" srcOrd="0" destOrd="0" presId="urn:microsoft.com/office/officeart/2008/layout/LinedList"/>
    <dgm:cxn modelId="{A3C4DD54-55DA-4C31-AE83-930445A0BD55}" srcId="{E711B665-A159-4F65-9CF0-0446FCB9BD22}" destId="{465B3098-A56C-4521-BCB9-7D94754D3C55}" srcOrd="3" destOrd="0" parTransId="{55B8B26B-C2EE-4321-97B6-5AD1A78F4356}" sibTransId="{199A3174-32AE-4B36-9AF1-979FD1E54F42}"/>
    <dgm:cxn modelId="{512F6D57-3285-4BD8-A474-D522337825F1}" type="presOf" srcId="{8E9FA9DD-4A98-481D-AD7D-AE91BEE00441}" destId="{FF553DEC-DCD7-43CA-BC24-AD7D33C4093E}" srcOrd="0" destOrd="0" presId="urn:microsoft.com/office/officeart/2008/layout/LinedList"/>
    <dgm:cxn modelId="{7C6BF77E-88FA-49F4-A9AE-2BF004A86EA7}" srcId="{E711B665-A159-4F65-9CF0-0446FCB9BD22}" destId="{8E9FA9DD-4A98-481D-AD7D-AE91BEE00441}" srcOrd="5" destOrd="0" parTransId="{6168A80D-ADAC-4108-8A9C-C38D3748384E}" sibTransId="{6BEEEC8F-62F2-425A-857A-B66A396B77C9}"/>
    <dgm:cxn modelId="{47B5BA7F-F14E-4EFC-9F8A-5A5A1DAEC498}" type="presOf" srcId="{8D9F2414-FF79-444B-B3DB-3AAED3E9EEBB}" destId="{71D35F9E-9FB5-4FBA-9BD6-E4C97D04A5FD}" srcOrd="0" destOrd="0" presId="urn:microsoft.com/office/officeart/2008/layout/LinedList"/>
    <dgm:cxn modelId="{70017891-4D55-4D29-8FD3-87CA2B0F2CBA}" type="presOf" srcId="{C29FCC39-C2E6-4381-99FE-13E9BFA57B83}" destId="{33882E07-BF0D-456A-B70C-5A9D0F384F4F}" srcOrd="0" destOrd="0" presId="urn:microsoft.com/office/officeart/2008/layout/LinedList"/>
    <dgm:cxn modelId="{FE4983C7-4B3B-49F3-9032-5E128A8141E9}" srcId="{E711B665-A159-4F65-9CF0-0446FCB9BD22}" destId="{65ABDE63-2680-432B-B09F-36D4145E4474}" srcOrd="2" destOrd="0" parTransId="{32B726F8-5AC4-4049-AFEE-1DC0337AD97E}" sibTransId="{FC768F1F-7154-41C3-957A-7311E19FB46E}"/>
    <dgm:cxn modelId="{621BE3CB-79E2-4350-9117-6C6A3AB3ADC3}" type="presOf" srcId="{465B3098-A56C-4521-BCB9-7D94754D3C55}" destId="{C36D411E-4072-405E-A1BD-FEC1B44E683E}" srcOrd="0" destOrd="0" presId="urn:microsoft.com/office/officeart/2008/layout/LinedList"/>
    <dgm:cxn modelId="{EF1806C1-BBC3-4E64-8643-6A5062EA0EA1}" type="presParOf" srcId="{1594B205-572E-417A-A5D3-A7E6E9A807AB}" destId="{D3F1BEA7-0B2A-4D74-93C4-9D80AD4BC1A3}" srcOrd="0" destOrd="0" presId="urn:microsoft.com/office/officeart/2008/layout/LinedList"/>
    <dgm:cxn modelId="{3BB04DBF-58F5-4B1C-9D65-301FCBCD5E17}" type="presParOf" srcId="{1594B205-572E-417A-A5D3-A7E6E9A807AB}" destId="{36D43ADD-1E7B-4AD7-963D-7D37E62196E7}" srcOrd="1" destOrd="0" presId="urn:microsoft.com/office/officeart/2008/layout/LinedList"/>
    <dgm:cxn modelId="{1732D68F-058C-4D81-926E-019DE6AE5FAB}" type="presParOf" srcId="{36D43ADD-1E7B-4AD7-963D-7D37E62196E7}" destId="{E0FF2474-EE32-468A-B4E6-A850505A6248}" srcOrd="0" destOrd="0" presId="urn:microsoft.com/office/officeart/2008/layout/LinedList"/>
    <dgm:cxn modelId="{5B3C3C0C-AB0D-4CC7-939F-D879A7E5E9C6}" type="presParOf" srcId="{36D43ADD-1E7B-4AD7-963D-7D37E62196E7}" destId="{F1696340-8A71-4E40-9AA4-4DD2B5A58AA0}" srcOrd="1" destOrd="0" presId="urn:microsoft.com/office/officeart/2008/layout/LinedList"/>
    <dgm:cxn modelId="{9658FED0-D2E4-467B-911A-D4486F0F9D33}" type="presParOf" srcId="{1594B205-572E-417A-A5D3-A7E6E9A807AB}" destId="{52D02422-7485-4608-A868-C02614FBF4AA}" srcOrd="2" destOrd="0" presId="urn:microsoft.com/office/officeart/2008/layout/LinedList"/>
    <dgm:cxn modelId="{4421FD74-F793-4ED3-91DC-7B70D63C2164}" type="presParOf" srcId="{1594B205-572E-417A-A5D3-A7E6E9A807AB}" destId="{F262ACE4-2BFE-4688-BB5C-FAA97E5BE67F}" srcOrd="3" destOrd="0" presId="urn:microsoft.com/office/officeart/2008/layout/LinedList"/>
    <dgm:cxn modelId="{9F0C4E22-C28D-4942-89CB-4B15B376C994}" type="presParOf" srcId="{F262ACE4-2BFE-4688-BB5C-FAA97E5BE67F}" destId="{33882E07-BF0D-456A-B70C-5A9D0F384F4F}" srcOrd="0" destOrd="0" presId="urn:microsoft.com/office/officeart/2008/layout/LinedList"/>
    <dgm:cxn modelId="{4BC163FB-C729-424F-8E1F-C632FEAE5293}" type="presParOf" srcId="{F262ACE4-2BFE-4688-BB5C-FAA97E5BE67F}" destId="{225E135D-9033-49D7-BE16-49AC8E8B1831}" srcOrd="1" destOrd="0" presId="urn:microsoft.com/office/officeart/2008/layout/LinedList"/>
    <dgm:cxn modelId="{D2B655D3-24F6-480F-94C7-BA29A3A71A2B}" type="presParOf" srcId="{1594B205-572E-417A-A5D3-A7E6E9A807AB}" destId="{E7B4F9E8-5C52-407D-83F3-63F9475ADD9F}" srcOrd="4" destOrd="0" presId="urn:microsoft.com/office/officeart/2008/layout/LinedList"/>
    <dgm:cxn modelId="{59D78EB8-2429-4331-9871-697438A234B9}" type="presParOf" srcId="{1594B205-572E-417A-A5D3-A7E6E9A807AB}" destId="{37F2C26E-BF77-46C1-9FE5-002B0377C7A3}" srcOrd="5" destOrd="0" presId="urn:microsoft.com/office/officeart/2008/layout/LinedList"/>
    <dgm:cxn modelId="{77AAD462-DC17-4E5B-898B-174E908AC2A9}" type="presParOf" srcId="{37F2C26E-BF77-46C1-9FE5-002B0377C7A3}" destId="{46893BBB-F0D5-421A-AD62-337461DF674B}" srcOrd="0" destOrd="0" presId="urn:microsoft.com/office/officeart/2008/layout/LinedList"/>
    <dgm:cxn modelId="{AC27D76A-5FAA-4060-BDB6-BEF575A776B2}" type="presParOf" srcId="{37F2C26E-BF77-46C1-9FE5-002B0377C7A3}" destId="{152911FC-265E-4393-9251-2A90F62A7B54}" srcOrd="1" destOrd="0" presId="urn:microsoft.com/office/officeart/2008/layout/LinedList"/>
    <dgm:cxn modelId="{E9BF5CD9-5679-44A5-A7DA-8012AC19FCD9}" type="presParOf" srcId="{1594B205-572E-417A-A5D3-A7E6E9A807AB}" destId="{909BB7E2-638C-42AE-B35D-CE6FD47122F5}" srcOrd="6" destOrd="0" presId="urn:microsoft.com/office/officeart/2008/layout/LinedList"/>
    <dgm:cxn modelId="{C0F033CE-02E3-49BC-89AC-BBD01238AD56}" type="presParOf" srcId="{1594B205-572E-417A-A5D3-A7E6E9A807AB}" destId="{A3EEDB40-443C-4C5C-89DA-BE24ABDC4130}" srcOrd="7" destOrd="0" presId="urn:microsoft.com/office/officeart/2008/layout/LinedList"/>
    <dgm:cxn modelId="{B9B161C8-A579-4840-9E64-CC80CB74A09E}" type="presParOf" srcId="{A3EEDB40-443C-4C5C-89DA-BE24ABDC4130}" destId="{C36D411E-4072-405E-A1BD-FEC1B44E683E}" srcOrd="0" destOrd="0" presId="urn:microsoft.com/office/officeart/2008/layout/LinedList"/>
    <dgm:cxn modelId="{9A71213B-5E3A-40B2-BEFE-32CCF34824F4}" type="presParOf" srcId="{A3EEDB40-443C-4C5C-89DA-BE24ABDC4130}" destId="{432202CB-492D-4FBD-AF67-6C8DFEB18502}" srcOrd="1" destOrd="0" presId="urn:microsoft.com/office/officeart/2008/layout/LinedList"/>
    <dgm:cxn modelId="{D0EF7CB9-5990-433A-B0C2-481A27C0C9D9}" type="presParOf" srcId="{1594B205-572E-417A-A5D3-A7E6E9A807AB}" destId="{4FCB493D-CE0E-4AC3-A9EF-6E19C3676288}" srcOrd="8" destOrd="0" presId="urn:microsoft.com/office/officeart/2008/layout/LinedList"/>
    <dgm:cxn modelId="{A2A61A9D-F6E7-4D10-9771-6E705005FED2}" type="presParOf" srcId="{1594B205-572E-417A-A5D3-A7E6E9A807AB}" destId="{1436F022-B46A-45BE-9391-8FFDEEAF5112}" srcOrd="9" destOrd="0" presId="urn:microsoft.com/office/officeart/2008/layout/LinedList"/>
    <dgm:cxn modelId="{C9CE54F2-E60C-4A88-AFEC-C112D136880C}" type="presParOf" srcId="{1436F022-B46A-45BE-9391-8FFDEEAF5112}" destId="{71D35F9E-9FB5-4FBA-9BD6-E4C97D04A5FD}" srcOrd="0" destOrd="0" presId="urn:microsoft.com/office/officeart/2008/layout/LinedList"/>
    <dgm:cxn modelId="{806B43F2-ABF0-4B5A-AAB7-BABB58653661}" type="presParOf" srcId="{1436F022-B46A-45BE-9391-8FFDEEAF5112}" destId="{DBD7B2BE-8F33-4D1E-BCDD-3005CE1F4187}" srcOrd="1" destOrd="0" presId="urn:microsoft.com/office/officeart/2008/layout/LinedList"/>
    <dgm:cxn modelId="{4AF9FE48-2952-4CBE-AF47-1762A4ADA4DF}" type="presParOf" srcId="{1594B205-572E-417A-A5D3-A7E6E9A807AB}" destId="{793B9AFB-39AC-47F8-9044-259B468DD1F7}" srcOrd="10" destOrd="0" presId="urn:microsoft.com/office/officeart/2008/layout/LinedList"/>
    <dgm:cxn modelId="{A65F93E3-8695-4D38-A6F7-E3A27D7FD352}" type="presParOf" srcId="{1594B205-572E-417A-A5D3-A7E6E9A807AB}" destId="{2DAE79C0-C9BF-4A1F-A6BE-40BE3835541F}" srcOrd="11" destOrd="0" presId="urn:microsoft.com/office/officeart/2008/layout/LinedList"/>
    <dgm:cxn modelId="{C2B60C85-D7D4-4AE1-A5C7-38FF0883434D}" type="presParOf" srcId="{2DAE79C0-C9BF-4A1F-A6BE-40BE3835541F}" destId="{FF553DEC-DCD7-43CA-BC24-AD7D33C4093E}" srcOrd="0" destOrd="0" presId="urn:microsoft.com/office/officeart/2008/layout/LinedList"/>
    <dgm:cxn modelId="{2E9A9390-4DCA-4DA7-BBF7-CFDAFC4321FE}" type="presParOf" srcId="{2DAE79C0-C9BF-4A1F-A6BE-40BE3835541F}" destId="{12F820BC-5E39-44BA-AF17-33E9BE5B3A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25A3B-0773-448C-A21B-1912AD04CB0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F6B1C01-16CB-41EF-A394-80C940EF7ECD}">
      <dgm:prSet/>
      <dgm:spPr/>
      <dgm:t>
        <a:bodyPr/>
        <a:lstStyle/>
        <a:p>
          <a:r>
            <a:rPr lang="sl-SI" dirty="0"/>
            <a:t>Najboljši primer(naraščajoči podatki) O(n)</a:t>
          </a:r>
          <a:endParaRPr lang="en-US" dirty="0"/>
        </a:p>
      </dgm:t>
    </dgm:pt>
    <dgm:pt modelId="{08F630DD-2E04-44FC-87DA-A15919AD8FCB}" type="parTrans" cxnId="{6DED5632-6982-4FE9-9003-B3ADCB75D851}">
      <dgm:prSet/>
      <dgm:spPr/>
      <dgm:t>
        <a:bodyPr/>
        <a:lstStyle/>
        <a:p>
          <a:endParaRPr lang="en-US"/>
        </a:p>
      </dgm:t>
    </dgm:pt>
    <dgm:pt modelId="{5DF6A2E1-4B29-4EF1-B441-1E19EDFFBD8E}" type="sibTrans" cxnId="{6DED5632-6982-4FE9-9003-B3ADCB75D851}">
      <dgm:prSet/>
      <dgm:spPr/>
      <dgm:t>
        <a:bodyPr/>
        <a:lstStyle/>
        <a:p>
          <a:endParaRPr lang="en-US"/>
        </a:p>
      </dgm:t>
    </dgm:pt>
    <dgm:pt modelId="{C177543D-7EFD-4999-9F4D-F159B4C11979}">
      <dgm:prSet/>
      <dgm:spPr/>
      <dgm:t>
        <a:bodyPr/>
        <a:lstStyle/>
        <a:p>
          <a:r>
            <a:rPr lang="sl-SI" dirty="0"/>
            <a:t>Najslabši primer(obratno urejeni, na vsakem koraku izpade maksimum) O(n²)</a:t>
          </a:r>
          <a:endParaRPr lang="en-US" dirty="0"/>
        </a:p>
      </dgm:t>
    </dgm:pt>
    <dgm:pt modelId="{6DB0FFA5-A10B-4350-8035-2160FF07915A}" type="parTrans" cxnId="{53E6340F-EF57-49B5-9864-6EAF0B5F05B0}">
      <dgm:prSet/>
      <dgm:spPr/>
      <dgm:t>
        <a:bodyPr/>
        <a:lstStyle/>
        <a:p>
          <a:endParaRPr lang="en-US"/>
        </a:p>
      </dgm:t>
    </dgm:pt>
    <dgm:pt modelId="{01AD0ECD-32D7-490C-9BDD-DBD88C4C422C}" type="sibTrans" cxnId="{53E6340F-EF57-49B5-9864-6EAF0B5F05B0}">
      <dgm:prSet/>
      <dgm:spPr/>
      <dgm:t>
        <a:bodyPr/>
        <a:lstStyle/>
        <a:p>
          <a:endParaRPr lang="en-US"/>
        </a:p>
      </dgm:t>
    </dgm:pt>
    <dgm:pt modelId="{8BD10939-295F-4B10-AC8A-48BF9F22B4A4}" type="pres">
      <dgm:prSet presAssocID="{6DC25A3B-0773-448C-A21B-1912AD04CB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238D43-19B1-4ADD-9C35-FD82ECEBAE82}" type="pres">
      <dgm:prSet presAssocID="{5F6B1C01-16CB-41EF-A394-80C940EF7ECD}" presName="hierRoot1" presStyleCnt="0"/>
      <dgm:spPr/>
    </dgm:pt>
    <dgm:pt modelId="{3122C704-B1AF-4ED9-A8F6-F991FD674A16}" type="pres">
      <dgm:prSet presAssocID="{5F6B1C01-16CB-41EF-A394-80C940EF7ECD}" presName="composite" presStyleCnt="0"/>
      <dgm:spPr/>
    </dgm:pt>
    <dgm:pt modelId="{096845BE-C83E-4142-887A-A64A1F0BCFAA}" type="pres">
      <dgm:prSet presAssocID="{5F6B1C01-16CB-41EF-A394-80C940EF7ECD}" presName="background" presStyleLbl="node0" presStyleIdx="0" presStyleCnt="2"/>
      <dgm:spPr/>
    </dgm:pt>
    <dgm:pt modelId="{10ABB16C-5A38-4D70-9AF8-FF0E0141CB7E}" type="pres">
      <dgm:prSet presAssocID="{5F6B1C01-16CB-41EF-A394-80C940EF7ECD}" presName="text" presStyleLbl="fgAcc0" presStyleIdx="0" presStyleCnt="2">
        <dgm:presLayoutVars>
          <dgm:chPref val="3"/>
        </dgm:presLayoutVars>
      </dgm:prSet>
      <dgm:spPr/>
    </dgm:pt>
    <dgm:pt modelId="{3E9513C1-7F8F-4133-AAD5-39588898DA38}" type="pres">
      <dgm:prSet presAssocID="{5F6B1C01-16CB-41EF-A394-80C940EF7ECD}" presName="hierChild2" presStyleCnt="0"/>
      <dgm:spPr/>
    </dgm:pt>
    <dgm:pt modelId="{E9DFD063-1F98-450A-90EA-952E7384B4F6}" type="pres">
      <dgm:prSet presAssocID="{C177543D-7EFD-4999-9F4D-F159B4C11979}" presName="hierRoot1" presStyleCnt="0"/>
      <dgm:spPr/>
    </dgm:pt>
    <dgm:pt modelId="{401615F4-8C46-4F5E-B3DF-6B09502B7E77}" type="pres">
      <dgm:prSet presAssocID="{C177543D-7EFD-4999-9F4D-F159B4C11979}" presName="composite" presStyleCnt="0"/>
      <dgm:spPr/>
    </dgm:pt>
    <dgm:pt modelId="{B70BCCF5-2F3C-421B-AF83-F7B153EB254E}" type="pres">
      <dgm:prSet presAssocID="{C177543D-7EFD-4999-9F4D-F159B4C11979}" presName="background" presStyleLbl="node0" presStyleIdx="1" presStyleCnt="2"/>
      <dgm:spPr/>
    </dgm:pt>
    <dgm:pt modelId="{0CD48A5D-4CA2-4C10-A5CE-A8B6B4A6A831}" type="pres">
      <dgm:prSet presAssocID="{C177543D-7EFD-4999-9F4D-F159B4C11979}" presName="text" presStyleLbl="fgAcc0" presStyleIdx="1" presStyleCnt="2">
        <dgm:presLayoutVars>
          <dgm:chPref val="3"/>
        </dgm:presLayoutVars>
      </dgm:prSet>
      <dgm:spPr/>
    </dgm:pt>
    <dgm:pt modelId="{B16E79FC-1003-4F4C-BB6D-5F5FE13EE40D}" type="pres">
      <dgm:prSet presAssocID="{C177543D-7EFD-4999-9F4D-F159B4C11979}" presName="hierChild2" presStyleCnt="0"/>
      <dgm:spPr/>
    </dgm:pt>
  </dgm:ptLst>
  <dgm:cxnLst>
    <dgm:cxn modelId="{53E6340F-EF57-49B5-9864-6EAF0B5F05B0}" srcId="{6DC25A3B-0773-448C-A21B-1912AD04CB06}" destId="{C177543D-7EFD-4999-9F4D-F159B4C11979}" srcOrd="1" destOrd="0" parTransId="{6DB0FFA5-A10B-4350-8035-2160FF07915A}" sibTransId="{01AD0ECD-32D7-490C-9BDD-DBD88C4C422C}"/>
    <dgm:cxn modelId="{152D472F-EB23-4193-B1C4-B91EE0C78B44}" type="presOf" srcId="{6DC25A3B-0773-448C-A21B-1912AD04CB06}" destId="{8BD10939-295F-4B10-AC8A-48BF9F22B4A4}" srcOrd="0" destOrd="0" presId="urn:microsoft.com/office/officeart/2005/8/layout/hierarchy1"/>
    <dgm:cxn modelId="{6DED5632-6982-4FE9-9003-B3ADCB75D851}" srcId="{6DC25A3B-0773-448C-A21B-1912AD04CB06}" destId="{5F6B1C01-16CB-41EF-A394-80C940EF7ECD}" srcOrd="0" destOrd="0" parTransId="{08F630DD-2E04-44FC-87DA-A15919AD8FCB}" sibTransId="{5DF6A2E1-4B29-4EF1-B441-1E19EDFFBD8E}"/>
    <dgm:cxn modelId="{E01850DD-6E30-42BA-B733-E76DC7BA47FC}" type="presOf" srcId="{C177543D-7EFD-4999-9F4D-F159B4C11979}" destId="{0CD48A5D-4CA2-4C10-A5CE-A8B6B4A6A831}" srcOrd="0" destOrd="0" presId="urn:microsoft.com/office/officeart/2005/8/layout/hierarchy1"/>
    <dgm:cxn modelId="{BE511FF3-5EC8-4EB4-8ED0-11706E1BAC3B}" type="presOf" srcId="{5F6B1C01-16CB-41EF-A394-80C940EF7ECD}" destId="{10ABB16C-5A38-4D70-9AF8-FF0E0141CB7E}" srcOrd="0" destOrd="0" presId="urn:microsoft.com/office/officeart/2005/8/layout/hierarchy1"/>
    <dgm:cxn modelId="{7EAE89FE-AC93-46FD-A1CA-07EE36955287}" type="presParOf" srcId="{8BD10939-295F-4B10-AC8A-48BF9F22B4A4}" destId="{2C238D43-19B1-4ADD-9C35-FD82ECEBAE82}" srcOrd="0" destOrd="0" presId="urn:microsoft.com/office/officeart/2005/8/layout/hierarchy1"/>
    <dgm:cxn modelId="{BAD61629-FD57-4CA2-8F9E-826AD5EC7E46}" type="presParOf" srcId="{2C238D43-19B1-4ADD-9C35-FD82ECEBAE82}" destId="{3122C704-B1AF-4ED9-A8F6-F991FD674A16}" srcOrd="0" destOrd="0" presId="urn:microsoft.com/office/officeart/2005/8/layout/hierarchy1"/>
    <dgm:cxn modelId="{11A7A1A5-4B55-425F-8CE3-8CBFE2AA17BF}" type="presParOf" srcId="{3122C704-B1AF-4ED9-A8F6-F991FD674A16}" destId="{096845BE-C83E-4142-887A-A64A1F0BCFAA}" srcOrd="0" destOrd="0" presId="urn:microsoft.com/office/officeart/2005/8/layout/hierarchy1"/>
    <dgm:cxn modelId="{64810B4E-7775-401D-A1EE-AA2DE65D82DD}" type="presParOf" srcId="{3122C704-B1AF-4ED9-A8F6-F991FD674A16}" destId="{10ABB16C-5A38-4D70-9AF8-FF0E0141CB7E}" srcOrd="1" destOrd="0" presId="urn:microsoft.com/office/officeart/2005/8/layout/hierarchy1"/>
    <dgm:cxn modelId="{B9C19F86-F3A7-4166-A8AF-96E1AEE4ADBA}" type="presParOf" srcId="{2C238D43-19B1-4ADD-9C35-FD82ECEBAE82}" destId="{3E9513C1-7F8F-4133-AAD5-39588898DA38}" srcOrd="1" destOrd="0" presId="urn:microsoft.com/office/officeart/2005/8/layout/hierarchy1"/>
    <dgm:cxn modelId="{4107C16E-6B02-43C2-8E37-3D824FE12458}" type="presParOf" srcId="{8BD10939-295F-4B10-AC8A-48BF9F22B4A4}" destId="{E9DFD063-1F98-450A-90EA-952E7384B4F6}" srcOrd="1" destOrd="0" presId="urn:microsoft.com/office/officeart/2005/8/layout/hierarchy1"/>
    <dgm:cxn modelId="{7340EAE6-D416-401E-A4D9-F2B33359F9B5}" type="presParOf" srcId="{E9DFD063-1F98-450A-90EA-952E7384B4F6}" destId="{401615F4-8C46-4F5E-B3DF-6B09502B7E77}" srcOrd="0" destOrd="0" presId="urn:microsoft.com/office/officeart/2005/8/layout/hierarchy1"/>
    <dgm:cxn modelId="{D05799E8-3689-4FB7-BF31-673EFCE720A2}" type="presParOf" srcId="{401615F4-8C46-4F5E-B3DF-6B09502B7E77}" destId="{B70BCCF5-2F3C-421B-AF83-F7B153EB254E}" srcOrd="0" destOrd="0" presId="urn:microsoft.com/office/officeart/2005/8/layout/hierarchy1"/>
    <dgm:cxn modelId="{387CFB1F-A624-4CB6-BA3A-28105DC485D6}" type="presParOf" srcId="{401615F4-8C46-4F5E-B3DF-6B09502B7E77}" destId="{0CD48A5D-4CA2-4C10-A5CE-A8B6B4A6A831}" srcOrd="1" destOrd="0" presId="urn:microsoft.com/office/officeart/2005/8/layout/hierarchy1"/>
    <dgm:cxn modelId="{D71BE653-5FE2-4FC1-A15A-ABE71BF049D7}" type="presParOf" srcId="{E9DFD063-1F98-450A-90EA-952E7384B4F6}" destId="{B16E79FC-1003-4F4C-BB6D-5F5FE13EE4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1BEA7-0B2A-4D74-93C4-9D80AD4BC1A3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FF2474-EE32-468A-B4E6-A850505A6248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800" kern="1200" dirty="0"/>
            <a:t>[3, 2, 1, 2, 4, 3, 5, 5, 3, 2],3                               Rešitev [3, 2, 4, 4, 5, 5, 5, 5]</a:t>
          </a:r>
          <a:endParaRPr lang="en-US" sz="2800" kern="1200" dirty="0"/>
        </a:p>
      </dsp:txBody>
      <dsp:txXfrm>
        <a:off x="0" y="2124"/>
        <a:ext cx="10515600" cy="724514"/>
      </dsp:txXfrm>
    </dsp:sp>
    <dsp:sp modelId="{52D02422-7485-4608-A868-C02614FBF4AA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3882E07-BF0D-456A-B70C-5A9D0F384F4F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800" kern="1200" dirty="0"/>
            <a:t>Maksimum odstranimo in vstavimo element, manjši od maksimuma</a:t>
          </a:r>
          <a:endParaRPr lang="en-US" sz="2800" kern="1200" dirty="0"/>
        </a:p>
      </dsp:txBody>
      <dsp:txXfrm>
        <a:off x="0" y="726639"/>
        <a:ext cx="10515600" cy="724514"/>
      </dsp:txXfrm>
    </dsp:sp>
    <dsp:sp modelId="{E7B4F9E8-5C52-407D-83F3-63F9475ADD9F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893BBB-F0D5-421A-AD62-337461DF674B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800" kern="1200" dirty="0"/>
            <a:t>Maksimum odstranimo in vstavimo element, večji ali enak maksimumu</a:t>
          </a:r>
          <a:endParaRPr lang="en-US" sz="2800" kern="1200" dirty="0"/>
        </a:p>
      </dsp:txBody>
      <dsp:txXfrm>
        <a:off x="0" y="1451154"/>
        <a:ext cx="10515600" cy="724514"/>
      </dsp:txXfrm>
    </dsp:sp>
    <dsp:sp modelId="{909BB7E2-638C-42AE-B35D-CE6FD47122F5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6D411E-4072-405E-A1BD-FEC1B44E683E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800" kern="1200" dirty="0"/>
            <a:t>Vstavimo element, manjši od maksimuma</a:t>
          </a:r>
          <a:endParaRPr lang="en-US" sz="2800" kern="1200" dirty="0"/>
        </a:p>
      </dsp:txBody>
      <dsp:txXfrm>
        <a:off x="0" y="2175669"/>
        <a:ext cx="10515600" cy="724514"/>
      </dsp:txXfrm>
    </dsp:sp>
    <dsp:sp modelId="{4FCB493D-CE0E-4AC3-A9EF-6E19C3676288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D35F9E-9FB5-4FBA-9BD6-E4C97D04A5FD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800" kern="1200" dirty="0"/>
            <a:t>Vstavimo element, večji od maksimuma</a:t>
          </a:r>
          <a:endParaRPr lang="en-US" sz="2800" kern="1200" dirty="0"/>
        </a:p>
      </dsp:txBody>
      <dsp:txXfrm>
        <a:off x="0" y="2900183"/>
        <a:ext cx="10515600" cy="724514"/>
      </dsp:txXfrm>
    </dsp:sp>
    <dsp:sp modelId="{793B9AFB-39AC-47F8-9044-259B468DD1F7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553DEC-DCD7-43CA-BC24-AD7D33C4093E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800" kern="1200" dirty="0"/>
            <a:t>Števec ponovitev največjega</a:t>
          </a:r>
          <a:endParaRPr lang="en-US" sz="2800" kern="1200" dirty="0"/>
        </a:p>
      </dsp:txBody>
      <dsp:txXfrm>
        <a:off x="0" y="3624698"/>
        <a:ext cx="10515600" cy="724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845BE-C83E-4142-887A-A64A1F0BCFAA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BB16C-5A38-4D70-9AF8-FF0E0141CB7E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600" kern="1200" dirty="0"/>
            <a:t>Najboljši primer(naraščajoči podatki) O(n)</a:t>
          </a:r>
          <a:endParaRPr lang="en-US" sz="3600" kern="1200" dirty="0"/>
        </a:p>
      </dsp:txBody>
      <dsp:txXfrm>
        <a:off x="608661" y="692298"/>
        <a:ext cx="4508047" cy="2799040"/>
      </dsp:txXfrm>
    </dsp:sp>
    <dsp:sp modelId="{B70BCCF5-2F3C-421B-AF83-F7B153EB254E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48A5D-4CA2-4C10-A5CE-A8B6B4A6A831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600" kern="1200" dirty="0"/>
            <a:t>Najslabši primer(obratno urejeni, na vsakem koraku izpade maksimum) O(n²)</a:t>
          </a:r>
          <a:endParaRPr lang="en-US" sz="3600" kern="1200" dirty="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4C4C759-C86F-C7F1-2D2C-9A38D4713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68A4FAD-E019-0C09-5DDB-96F682B14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41FAF1B-CE9E-9ABF-7186-75DA420E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28. 11. 2023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2323381-B7DA-C9E4-9211-B78EE0CD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84AC8977-FC85-2009-122F-A70001B9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9086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E30206A-BE8E-4D33-1853-FB1A635A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4C752FBB-83CD-0B3D-5040-84EFC20DF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3E849717-1F95-4F40-6390-4AA4C818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28. 11. 2023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991D916F-DF72-0150-F0C6-7C7852D2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0FFF222F-32C9-C9ED-FF85-391ADA9A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3109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31674B7B-9E03-C850-C899-5400B4DCA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EF561ED8-385D-B993-9BF8-B3BFC698E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C1438EAE-4AD1-C3C0-C14B-17F5CA42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28. 11. 2023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27D466AC-4BB1-CA35-C902-D4386CAF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D9273D23-ABBC-AA98-E287-23FECB71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983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12B9DB5-B692-A14C-534B-48CE2E55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D77DC9A-4BA6-BD28-630C-DE7AC4EBD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DD58757-550C-3F7A-29FA-FB80089E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28. 11. 2023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D1769B44-03B3-4EFE-89C0-0779C913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96260EB-2FA4-485E-8ABD-B5B1D495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6842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C397CA-1CC2-C1C9-7A32-5B400F55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45DFDDAF-9332-7BA8-C7C4-81DDABDE0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E0E0767-77DE-C694-FF05-4FCD017E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28. 11. 2023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5B6894AF-9993-0D78-67FC-3A63B154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3A8F15A-1658-B396-1571-B086FB92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8245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62C0AD-846C-ACD4-DC6A-C024D466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1AFE457-F56F-F27A-0B70-0C92F24B3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189E271B-04AF-6724-29BD-4A65FE81D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37B7ADE3-96E3-1C91-1060-B2A4FD43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28. 11. 2023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B44F75B9-A05A-6E77-4D79-A4505715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5986E2BA-4BE3-1B52-F3D5-3C91B4D8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903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8925EE-C943-DEA0-3A45-80681B7E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E1A08506-A565-46BF-F42F-C7E772FB3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85BFC203-08F6-EEAB-4BB1-F8EDD5F6A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3562E1D3-033E-72A7-37CB-D94E560B8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BD95CB98-41A0-5D09-5435-DAE21C3DF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A3953397-5B01-1D44-4E8A-2AA9BDB2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28. 11. 2023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32E18744-9E19-24E2-418E-C2E719CC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A495CC3A-71C2-BE37-F998-2594F17A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7235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6A92F9-73A8-0542-18AB-92277687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2A886973-805E-1B79-F21A-40196CF4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28. 11. 2023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E8129DEF-FDBF-825F-69FA-276DC996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4844A73C-0686-2C51-EF92-FBE2655B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5949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9DDE0D37-EAC0-F6EC-7F70-1A79F283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28. 11. 2023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0787F8A3-46EC-DA87-775D-7AD093AF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E4B849F9-F6A9-A12B-1A5F-68F4BA8E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8607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2D4D2A7-A29B-DEC1-AE8C-349BE296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8D7662E-6F12-98AE-61BF-78CC160D0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B1D51B42-3DC3-D200-BA80-73F50F0E9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DA521053-3EAD-9E57-33CA-68787114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28. 11. 2023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E8F21218-6F9B-D7CF-A4B6-4965A699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85111254-FEDB-2449-C127-FD45482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2519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D2242A-5C55-76A2-7178-E59E2EEC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5BEF28A0-03D8-AEF0-0294-4170BD8F3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F1C1A2BF-BF4C-BBBC-E2FA-F22E7305C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817D7FAF-3B48-062E-68B1-0F8EDEEB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28. 11. 2023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EC362F05-6611-D3B5-3D95-8F90ACEF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9A38A15C-90F2-25D0-A050-5A5C29CA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6768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B11129A7-CC0C-F9F7-CCA2-7E86CF56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C7276EEC-FCDA-9934-D788-921BA3E90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1289FDF-37A1-2CE2-B975-5261EB26F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E9F40-9FC6-4CCC-80E4-3DB750B7486C}" type="datetimeFigureOut">
              <a:rPr lang="sl-SI" smtClean="0"/>
              <a:t>28. 11. 2023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2B2C1D57-7469-65D7-C01C-CE511EF73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4299069-92AC-3E15-BD99-B04AECAD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364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CAB1F-557E-4FA4-81CC-DC491EF8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91000">
                <a:schemeClr val="tx2">
                  <a:lumMod val="50000"/>
                  <a:alpha val="1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7646891" cy="6858001"/>
          </a:xfrm>
          <a:prstGeom prst="rect">
            <a:avLst/>
          </a:prstGeom>
          <a:gradFill>
            <a:gsLst>
              <a:gs pos="41000">
                <a:schemeClr val="accent1">
                  <a:lumMod val="75000"/>
                  <a:alpha val="52000"/>
                </a:schemeClr>
              </a:gs>
              <a:gs pos="95000">
                <a:srgbClr val="000000">
                  <a:alpha val="68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550980-2AB6-4DE5-86DD-064ADF1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501118"/>
            <a:ext cx="8091784" cy="4331436"/>
          </a:xfrm>
          <a:prstGeom prst="rect">
            <a:avLst/>
          </a:prstGeom>
          <a:gradFill>
            <a:gsLst>
              <a:gs pos="0">
                <a:srgbClr val="000000">
                  <a:alpha val="16000"/>
                </a:srgbClr>
              </a:gs>
              <a:gs pos="91000">
                <a:schemeClr val="accent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F4B167-8E82-4458-AE55-88B683EBF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95" y="-3"/>
            <a:ext cx="8091784" cy="6857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"/>
                </a:schemeClr>
              </a:gs>
              <a:gs pos="99000">
                <a:srgbClr val="000000">
                  <a:alpha val="57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2101742" y="699966"/>
            <a:ext cx="5121259" cy="5458067"/>
          </a:xfrm>
          <a:prstGeom prst="ellipse">
            <a:avLst/>
          </a:prstGeom>
          <a:gradFill>
            <a:gsLst>
              <a:gs pos="3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7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067720B-B208-A2EE-06B5-BEB94D9AB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125" y="2920878"/>
            <a:ext cx="5853227" cy="2992576"/>
          </a:xfrm>
        </p:spPr>
        <p:txBody>
          <a:bodyPr anchor="t">
            <a:normAutofit/>
          </a:bodyPr>
          <a:lstStyle/>
          <a:p>
            <a:pPr algn="l"/>
            <a:r>
              <a:rPr lang="sl-SI" sz="4800" dirty="0">
                <a:solidFill>
                  <a:srgbClr val="FFFFFF"/>
                </a:solidFill>
              </a:rPr>
              <a:t>MAKSIMUM DRSEČEGA</a:t>
            </a:r>
            <a:br>
              <a:rPr lang="sl-SI" sz="4800" dirty="0">
                <a:solidFill>
                  <a:srgbClr val="FFFFFF"/>
                </a:solidFill>
              </a:rPr>
            </a:br>
            <a:r>
              <a:rPr lang="sl-SI" sz="4800" dirty="0">
                <a:solidFill>
                  <a:srgbClr val="FFFFFF"/>
                </a:solidFill>
              </a:rPr>
              <a:t>OKNA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183C33F-63A8-A7B6-D466-4469890E8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364" y="1017038"/>
            <a:ext cx="5091282" cy="1248274"/>
          </a:xfrm>
        </p:spPr>
        <p:txBody>
          <a:bodyPr anchor="b">
            <a:normAutofit/>
          </a:bodyPr>
          <a:lstStyle/>
          <a:p>
            <a:pPr algn="l"/>
            <a:r>
              <a:rPr lang="sl-SI">
                <a:solidFill>
                  <a:srgbClr val="FFFFFF"/>
                </a:solidFill>
              </a:rPr>
              <a:t>Avtor: Timen Bobnar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FF543-0A83-056E-0D6A-E48323126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20" r="54951" b="-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5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0642F48-F1FE-89F6-F4E8-65A4678B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l-SI" sz="4000" dirty="0">
                <a:solidFill>
                  <a:srgbClr val="FFFFFF"/>
                </a:solidFill>
              </a:rPr>
              <a:t>Predstavitev problema na 2h primerih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BC0B388-180A-DF1E-D70C-3FF8D155D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sl-SI" sz="2000" dirty="0"/>
              <a:t>[3, 5, 10, 42, 48, 3, -15, 2, 8],4</a:t>
            </a:r>
          </a:p>
          <a:p>
            <a:pPr lvl="1"/>
            <a:r>
              <a:rPr lang="sl-SI" sz="1600" dirty="0"/>
              <a:t>Rešitev [42, 48, 48, 48, 48, 8]</a:t>
            </a:r>
          </a:p>
          <a:p>
            <a:r>
              <a:rPr lang="sl-SI" sz="2000" dirty="0"/>
              <a:t>[3, 2, 1, 2, 4, 3, 5, 5, 3, 2],3</a:t>
            </a:r>
          </a:p>
          <a:p>
            <a:pPr lvl="1"/>
            <a:r>
              <a:rPr lang="sl-SI" sz="1600" dirty="0"/>
              <a:t>Rešitev [3, 2, 4, 4, 5, 5, 5, 5]</a:t>
            </a:r>
          </a:p>
        </p:txBody>
      </p:sp>
    </p:spTree>
    <p:extLst>
      <p:ext uri="{BB962C8B-B14F-4D97-AF65-F5344CB8AC3E}">
        <p14:creationId xmlns:p14="http://schemas.microsoft.com/office/powerpoint/2010/main" val="117981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1B2684-105E-9E2E-ABC1-C7E47E148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142760AA-FF48-C860-E50A-440E3020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l-SI" dirty="0"/>
              <a:t>Algoritem za reševanje problema z vrsto</a:t>
            </a:r>
          </a:p>
        </p:txBody>
      </p:sp>
      <p:graphicFrame>
        <p:nvGraphicFramePr>
          <p:cNvPr id="21" name="Označba mesta vsebine 2">
            <a:extLst>
              <a:ext uri="{FF2B5EF4-FFF2-40B4-BE49-F238E27FC236}">
                <a16:creationId xmlns:a16="http://schemas.microsoft.com/office/drawing/2014/main" id="{E3F41D83-F215-D80A-E003-C291ACCAF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3929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6218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2A9F945-1C87-774D-4840-B0B5906B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sl-SI" sz="4000" dirty="0">
                <a:solidFill>
                  <a:srgbClr val="FFFFFF"/>
                </a:solidFill>
              </a:rPr>
              <a:t>Časovna zahtevnost</a:t>
            </a:r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B9D597CF-9F8A-8736-382A-41BDA94CB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88223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23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značba mesta vsebine 5">
            <a:extLst>
              <a:ext uri="{FF2B5EF4-FFF2-40B4-BE49-F238E27FC236}">
                <a16:creationId xmlns:a16="http://schemas.microsoft.com/office/drawing/2014/main" id="{60B07852-D437-F6C6-3EEF-88D9DFC57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95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4244D3B-BD29-47A4-F6A6-D990AE44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Vpogled</a:t>
            </a:r>
            <a:r>
              <a:rPr lang="en-US" sz="4000" dirty="0">
                <a:solidFill>
                  <a:srgbClr val="FFFFFF"/>
                </a:solidFill>
              </a:rPr>
              <a:t> v </a:t>
            </a:r>
            <a:r>
              <a:rPr lang="en-US" sz="4000" dirty="0" err="1">
                <a:solidFill>
                  <a:srgbClr val="FFFFFF"/>
                </a:solidFill>
              </a:rPr>
              <a:t>kodo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75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DEF1631A-5549-3274-97A6-5AB26AD43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11" y="498642"/>
            <a:ext cx="7971211" cy="58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4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ner restaurant">
            <a:extLst>
              <a:ext uri="{FF2B5EF4-FFF2-40B4-BE49-F238E27FC236}">
                <a16:creationId xmlns:a16="http://schemas.microsoft.com/office/drawing/2014/main" id="{077ABAD4-9685-8A87-65F3-5A67B8199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3163E52-1965-9513-6618-4A51E459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Hvala</a:t>
            </a:r>
            <a:r>
              <a:rPr lang="en-US" sz="4800" dirty="0">
                <a:solidFill>
                  <a:schemeClr val="bg1"/>
                </a:solidFill>
              </a:rPr>
              <a:t> za </a:t>
            </a:r>
            <a:r>
              <a:rPr lang="en-US" sz="4800" dirty="0" err="1">
                <a:solidFill>
                  <a:schemeClr val="bg1"/>
                </a:solidFill>
              </a:rPr>
              <a:t>vašo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pozornost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44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203</Words>
  <Application>Microsoft Office PowerPoint</Application>
  <PresentationFormat>Širokozaslonsko</PresentationFormat>
  <Paragraphs>19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Officeova tema</vt:lpstr>
      <vt:lpstr>MAKSIMUM DRSEČEGA OKNA</vt:lpstr>
      <vt:lpstr>Predstavitev problema na 2h primerih</vt:lpstr>
      <vt:lpstr>Algoritem za reševanje problema z vrsto</vt:lpstr>
      <vt:lpstr>Časovna zahtevnost</vt:lpstr>
      <vt:lpstr>Vpogled v kodo</vt:lpstr>
      <vt:lpstr>PowerPointova predstavitev</vt:lpstr>
      <vt:lpstr>Hvala za vašo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MAKSIMUM DRSEČEGA OKNA</dc:title>
  <dc:creator>timen bobnar</dc:creator>
  <cp:lastModifiedBy>timen bobnar</cp:lastModifiedBy>
  <cp:revision>2</cp:revision>
  <dcterms:created xsi:type="dcterms:W3CDTF">2023-11-26T14:30:01Z</dcterms:created>
  <dcterms:modified xsi:type="dcterms:W3CDTF">2023-11-28T19:21:35Z</dcterms:modified>
</cp:coreProperties>
</file>