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2A5F0BED-259C-4DA7-8CF5-5A72B1F7E0FC}">
          <p14:sldIdLst>
            <p14:sldId id="256"/>
          </p14:sldIdLst>
        </p14:section>
        <p14:section name="Indice" id="{1FFB0013-6D1B-44B6-9EB6-BE866BB676FA}">
          <p14:sldIdLst>
            <p14:sldId id="257"/>
          </p14:sldIdLst>
        </p14:section>
        <p14:section name="Sviluppo" id="{5BE9747B-7199-487A-A5CC-148CF9EBB8A1}">
          <p14:sldIdLst>
            <p14:sldId id="258"/>
            <p14:sldId id="259"/>
            <p14:sldId id="260"/>
            <p14:sldId id="261"/>
            <p14:sldId id="262"/>
            <p14:sldId id="263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19ACF-4D67-494C-AA54-419D592FF9F4}" v="28" dt="2020-10-07T16:00:03.113"/>
    <p1510:client id="{BB16C01B-8D23-4711-9E49-3A8AA46A2545}" v="214" dt="2020-10-07T15:13:46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scavello" userId="88dd6d613a4d9c43" providerId="LiveId" clId="{3C119ACF-4D67-494C-AA54-419D592FF9F4}"/>
    <pc:docChg chg="undo custSel mod addSld delSld modSld modSection">
      <pc:chgData name="francesco scavello" userId="88dd6d613a4d9c43" providerId="LiveId" clId="{3C119ACF-4D67-494C-AA54-419D592FF9F4}" dt="2020-10-07T16:09:42.699" v="663" actId="20577"/>
      <pc:docMkLst>
        <pc:docMk/>
      </pc:docMkLst>
      <pc:sldChg chg="addSp delSp modSp mod">
        <pc:chgData name="francesco scavello" userId="88dd6d613a4d9c43" providerId="LiveId" clId="{3C119ACF-4D67-494C-AA54-419D592FF9F4}" dt="2020-10-07T14:12:27.577" v="14" actId="20577"/>
        <pc:sldMkLst>
          <pc:docMk/>
          <pc:sldMk cId="3757233881" sldId="256"/>
        </pc:sldMkLst>
        <pc:spChg chg="mod">
          <ac:chgData name="francesco scavello" userId="88dd6d613a4d9c43" providerId="LiveId" clId="{3C119ACF-4D67-494C-AA54-419D592FF9F4}" dt="2020-10-07T14:12:27.577" v="14" actId="20577"/>
          <ac:spMkLst>
            <pc:docMk/>
            <pc:sldMk cId="3757233881" sldId="256"/>
            <ac:spMk id="2" creationId="{FEEED18C-354B-46B6-BEF1-A8B1BA541F00}"/>
          </ac:spMkLst>
        </pc:spChg>
        <pc:spChg chg="add del">
          <ac:chgData name="francesco scavello" userId="88dd6d613a4d9c43" providerId="LiveId" clId="{3C119ACF-4D67-494C-AA54-419D592FF9F4}" dt="2020-10-07T14:12:07.957" v="1" actId="22"/>
          <ac:spMkLst>
            <pc:docMk/>
            <pc:sldMk cId="3757233881" sldId="256"/>
            <ac:spMk id="5" creationId="{B3115261-5ED1-43D7-986E-10481C7FCBF4}"/>
          </ac:spMkLst>
        </pc:spChg>
        <pc:spChg chg="add del">
          <ac:chgData name="francesco scavello" userId="88dd6d613a4d9c43" providerId="LiveId" clId="{3C119ACF-4D67-494C-AA54-419D592FF9F4}" dt="2020-10-07T14:12:15.603" v="8" actId="22"/>
          <ac:spMkLst>
            <pc:docMk/>
            <pc:sldMk cId="3757233881" sldId="256"/>
            <ac:spMk id="7" creationId="{5C63E70F-3F75-4F6B-9C09-ED608EC71F45}"/>
          </ac:spMkLst>
        </pc:spChg>
      </pc:sldChg>
      <pc:sldChg chg="modSp">
        <pc:chgData name="francesco scavello" userId="88dd6d613a4d9c43" providerId="LiveId" clId="{3C119ACF-4D67-494C-AA54-419D592FF9F4}" dt="2020-10-07T14:16:44.746" v="111" actId="20577"/>
        <pc:sldMkLst>
          <pc:docMk/>
          <pc:sldMk cId="1765973840" sldId="258"/>
        </pc:sldMkLst>
        <pc:graphicFrameChg chg="mod">
          <ac:chgData name="francesco scavello" userId="88dd6d613a4d9c43" providerId="LiveId" clId="{3C119ACF-4D67-494C-AA54-419D592FF9F4}" dt="2020-10-07T14:16:44.746" v="111" actId="20577"/>
          <ac:graphicFrameMkLst>
            <pc:docMk/>
            <pc:sldMk cId="1765973840" sldId="258"/>
            <ac:graphicFrameMk id="15" creationId="{9803AE57-A4A2-4EF9-A189-32D38D886553}"/>
          </ac:graphicFrameMkLst>
        </pc:graphicFrameChg>
      </pc:sldChg>
      <pc:sldChg chg="modSp mod">
        <pc:chgData name="francesco scavello" userId="88dd6d613a4d9c43" providerId="LiveId" clId="{3C119ACF-4D67-494C-AA54-419D592FF9F4}" dt="2020-10-07T16:09:42.699" v="663" actId="20577"/>
        <pc:sldMkLst>
          <pc:docMk/>
          <pc:sldMk cId="1008563308" sldId="259"/>
        </pc:sldMkLst>
        <pc:spChg chg="mod">
          <ac:chgData name="francesco scavello" userId="88dd6d613a4d9c43" providerId="LiveId" clId="{3C119ACF-4D67-494C-AA54-419D592FF9F4}" dt="2020-10-07T16:09:42.699" v="663" actId="20577"/>
          <ac:spMkLst>
            <pc:docMk/>
            <pc:sldMk cId="1008563308" sldId="259"/>
            <ac:spMk id="4" creationId="{59811996-E13E-4D7E-BEE2-C829878E9B6B}"/>
          </ac:spMkLst>
        </pc:spChg>
      </pc:sldChg>
      <pc:sldChg chg="modSp">
        <pc:chgData name="francesco scavello" userId="88dd6d613a4d9c43" providerId="LiveId" clId="{3C119ACF-4D67-494C-AA54-419D592FF9F4}" dt="2020-10-07T14:25:16.015" v="387" actId="20577"/>
        <pc:sldMkLst>
          <pc:docMk/>
          <pc:sldMk cId="1877849615" sldId="260"/>
        </pc:sldMkLst>
        <pc:graphicFrameChg chg="mod">
          <ac:chgData name="francesco scavello" userId="88dd6d613a4d9c43" providerId="LiveId" clId="{3C119ACF-4D67-494C-AA54-419D592FF9F4}" dt="2020-10-07T14:25:16.015" v="387" actId="20577"/>
          <ac:graphicFrameMkLst>
            <pc:docMk/>
            <pc:sldMk cId="1877849615" sldId="260"/>
            <ac:graphicFrameMk id="5" creationId="{B5291610-D809-4F28-A166-01F41EA19303}"/>
          </ac:graphicFrameMkLst>
        </pc:graphicFrameChg>
      </pc:sldChg>
      <pc:sldChg chg="modSp mod">
        <pc:chgData name="francesco scavello" userId="88dd6d613a4d9c43" providerId="LiveId" clId="{3C119ACF-4D67-494C-AA54-419D592FF9F4}" dt="2020-10-07T14:19:36.943" v="268" actId="20577"/>
        <pc:sldMkLst>
          <pc:docMk/>
          <pc:sldMk cId="3823335093" sldId="261"/>
        </pc:sldMkLst>
        <pc:spChg chg="mod">
          <ac:chgData name="francesco scavello" userId="88dd6d613a4d9c43" providerId="LiveId" clId="{3C119ACF-4D67-494C-AA54-419D592FF9F4}" dt="2020-10-07T14:19:36.943" v="268" actId="20577"/>
          <ac:spMkLst>
            <pc:docMk/>
            <pc:sldMk cId="3823335093" sldId="261"/>
            <ac:spMk id="3" creationId="{816C3CDC-ADE9-47DA-A8DB-DC310A56AE08}"/>
          </ac:spMkLst>
        </pc:spChg>
      </pc:sldChg>
      <pc:sldChg chg="modSp mod">
        <pc:chgData name="francesco scavello" userId="88dd6d613a4d9c43" providerId="LiveId" clId="{3C119ACF-4D67-494C-AA54-419D592FF9F4}" dt="2020-10-07T16:08:41.314" v="660" actId="20577"/>
        <pc:sldMkLst>
          <pc:docMk/>
          <pc:sldMk cId="254984518" sldId="262"/>
        </pc:sldMkLst>
        <pc:spChg chg="mod">
          <ac:chgData name="francesco scavello" userId="88dd6d613a4d9c43" providerId="LiveId" clId="{3C119ACF-4D67-494C-AA54-419D592FF9F4}" dt="2020-10-07T16:08:41.314" v="660" actId="20577"/>
          <ac:spMkLst>
            <pc:docMk/>
            <pc:sldMk cId="254984518" sldId="262"/>
            <ac:spMk id="3" creationId="{476EBEB8-122E-44DC-AAA2-95661EB0D5EF}"/>
          </ac:spMkLst>
        </pc:spChg>
      </pc:sldChg>
      <pc:sldChg chg="addSp delSp modSp mod setBg">
        <pc:chgData name="francesco scavello" userId="88dd6d613a4d9c43" providerId="LiveId" clId="{3C119ACF-4D67-494C-AA54-419D592FF9F4}" dt="2020-10-07T16:00:53.333" v="599" actId="1076"/>
        <pc:sldMkLst>
          <pc:docMk/>
          <pc:sldMk cId="2297199319" sldId="263"/>
        </pc:sldMkLst>
        <pc:spChg chg="mod">
          <ac:chgData name="francesco scavello" userId="88dd6d613a4d9c43" providerId="LiveId" clId="{3C119ACF-4D67-494C-AA54-419D592FF9F4}" dt="2020-10-07T16:00:13.342" v="589" actId="1076"/>
          <ac:spMkLst>
            <pc:docMk/>
            <pc:sldMk cId="2297199319" sldId="263"/>
            <ac:spMk id="2" creationId="{458B4685-22A5-49E3-817B-24701DA4FDAD}"/>
          </ac:spMkLst>
        </pc:spChg>
        <pc:spChg chg="add mod">
          <ac:chgData name="francesco scavello" userId="88dd6d613a4d9c43" providerId="LiveId" clId="{3C119ACF-4D67-494C-AA54-419D592FF9F4}" dt="2020-10-07T16:00:14.540" v="590" actId="1076"/>
          <ac:spMkLst>
            <pc:docMk/>
            <pc:sldMk cId="2297199319" sldId="263"/>
            <ac:spMk id="10" creationId="{56136A2F-1932-4FC9-BF66-BA3225023978}"/>
          </ac:spMkLst>
        </pc:spChg>
        <pc:spChg chg="add del">
          <ac:chgData name="francesco scavello" userId="88dd6d613a4d9c43" providerId="LiveId" clId="{3C119ACF-4D67-494C-AA54-419D592FF9F4}" dt="2020-10-07T16:00:15.917" v="592" actId="22"/>
          <ac:spMkLst>
            <pc:docMk/>
            <pc:sldMk cId="2297199319" sldId="263"/>
            <ac:spMk id="12" creationId="{6A679F8C-5158-4D72-B6F4-B0312D798F66}"/>
          </ac:spMkLst>
        </pc:spChg>
        <pc:spChg chg="add mod">
          <ac:chgData name="francesco scavello" userId="88dd6d613a4d9c43" providerId="LiveId" clId="{3C119ACF-4D67-494C-AA54-419D592FF9F4}" dt="2020-10-07T16:00:53.333" v="599" actId="1076"/>
          <ac:spMkLst>
            <pc:docMk/>
            <pc:sldMk cId="2297199319" sldId="263"/>
            <ac:spMk id="19" creationId="{1D06F54E-9E81-483A-8635-16F0F3E51CB1}"/>
          </ac:spMkLst>
        </pc:spChg>
        <pc:picChg chg="add del mod">
          <ac:chgData name="francesco scavello" userId="88dd6d613a4d9c43" providerId="LiveId" clId="{3C119ACF-4D67-494C-AA54-419D592FF9F4}" dt="2020-10-07T15:43:46.184" v="543" actId="478"/>
          <ac:picMkLst>
            <pc:docMk/>
            <pc:sldMk cId="2297199319" sldId="263"/>
            <ac:picMk id="4" creationId="{ED37CAB4-FBA9-43A2-BFB2-44F660D5FBDD}"/>
          </ac:picMkLst>
        </pc:picChg>
        <pc:picChg chg="add del mod">
          <ac:chgData name="francesco scavello" userId="88dd6d613a4d9c43" providerId="LiveId" clId="{3C119ACF-4D67-494C-AA54-419D592FF9F4}" dt="2020-10-07T15:44:29.193" v="551" actId="478"/>
          <ac:picMkLst>
            <pc:docMk/>
            <pc:sldMk cId="2297199319" sldId="263"/>
            <ac:picMk id="6" creationId="{45FCF854-BE93-4061-87D0-F60238F6F4E8}"/>
          </ac:picMkLst>
        </pc:picChg>
        <pc:picChg chg="add del">
          <ac:chgData name="francesco scavello" userId="88dd6d613a4d9c43" providerId="LiveId" clId="{3C119ACF-4D67-494C-AA54-419D592FF9F4}" dt="2020-10-07T15:40:58.859" v="458" actId="26606"/>
          <ac:picMkLst>
            <pc:docMk/>
            <pc:sldMk cId="2297199319" sldId="263"/>
            <ac:picMk id="7" creationId="{16FEE966-4C66-49A2-9528-AFC500F50305}"/>
          </ac:picMkLst>
        </pc:picChg>
        <pc:picChg chg="add mod">
          <ac:chgData name="francesco scavello" userId="88dd6d613a4d9c43" providerId="LiveId" clId="{3C119ACF-4D67-494C-AA54-419D592FF9F4}" dt="2020-10-07T15:44:45.235" v="555" actId="1076"/>
          <ac:picMkLst>
            <pc:docMk/>
            <pc:sldMk cId="2297199319" sldId="263"/>
            <ac:picMk id="9" creationId="{841972DA-F248-427C-96D8-DB07CAD1E138}"/>
          </ac:picMkLst>
        </pc:picChg>
        <pc:picChg chg="add del">
          <ac:chgData name="francesco scavello" userId="88dd6d613a4d9c43" providerId="LiveId" clId="{3C119ACF-4D67-494C-AA54-419D592FF9F4}" dt="2020-10-07T15:40:59.835" v="460" actId="26606"/>
          <ac:picMkLst>
            <pc:docMk/>
            <pc:sldMk cId="2297199319" sldId="263"/>
            <ac:picMk id="11" creationId="{A4A32627-6152-45D0-B80D-C3B0D22FE7D6}"/>
          </ac:picMkLst>
        </pc:picChg>
        <pc:picChg chg="add del">
          <ac:chgData name="francesco scavello" userId="88dd6d613a4d9c43" providerId="LiveId" clId="{3C119ACF-4D67-494C-AA54-419D592FF9F4}" dt="2020-10-07T15:43:53.093" v="547" actId="26606"/>
          <ac:picMkLst>
            <pc:docMk/>
            <pc:sldMk cId="2297199319" sldId="263"/>
            <ac:picMk id="13" creationId="{16FEE966-4C66-49A2-9528-AFC500F50305}"/>
          </ac:picMkLst>
        </pc:picChg>
        <pc:picChg chg="add">
          <ac:chgData name="francesco scavello" userId="88dd6d613a4d9c43" providerId="LiveId" clId="{3C119ACF-4D67-494C-AA54-419D592FF9F4}" dt="2020-10-07T15:43:53.093" v="547" actId="26606"/>
          <ac:picMkLst>
            <pc:docMk/>
            <pc:sldMk cId="2297199319" sldId="263"/>
            <ac:picMk id="18" creationId="{16FEE966-4C66-49A2-9528-AFC500F50305}"/>
          </ac:picMkLst>
        </pc:picChg>
      </pc:sldChg>
      <pc:sldChg chg="addSp delSp modSp del mod">
        <pc:chgData name="francesco scavello" userId="88dd6d613a4d9c43" providerId="LiveId" clId="{3C119ACF-4D67-494C-AA54-419D592FF9F4}" dt="2020-10-07T15:58:57.102" v="567" actId="47"/>
        <pc:sldMkLst>
          <pc:docMk/>
          <pc:sldMk cId="3799572426" sldId="264"/>
        </pc:sldMkLst>
        <pc:spChg chg="mod">
          <ac:chgData name="francesco scavello" userId="88dd6d613a4d9c43" providerId="LiveId" clId="{3C119ACF-4D67-494C-AA54-419D592FF9F4}" dt="2020-10-07T15:58:56.206" v="566" actId="21"/>
          <ac:spMkLst>
            <pc:docMk/>
            <pc:sldMk cId="3799572426" sldId="264"/>
            <ac:spMk id="2" creationId="{5FC725B3-9B7F-47AF-93CA-D2AFBC01D3C3}"/>
          </ac:spMkLst>
        </pc:spChg>
        <pc:spChg chg="add del mod">
          <ac:chgData name="francesco scavello" userId="88dd6d613a4d9c43" providerId="LiveId" clId="{3C119ACF-4D67-494C-AA54-419D592FF9F4}" dt="2020-10-07T14:28:11.514" v="390" actId="478"/>
          <ac:spMkLst>
            <pc:docMk/>
            <pc:sldMk cId="3799572426" sldId="264"/>
            <ac:spMk id="3" creationId="{89D2B2BE-4EAF-4365-9AEF-064C2A2D1852}"/>
          </ac:spMkLst>
        </pc:spChg>
      </pc:sldChg>
      <pc:sldChg chg="addSp delSp modSp add del mod setBg delDesignElem">
        <pc:chgData name="francesco scavello" userId="88dd6d613a4d9c43" providerId="LiveId" clId="{3C119ACF-4D67-494C-AA54-419D592FF9F4}" dt="2020-10-07T15:43:00.693" v="522" actId="47"/>
        <pc:sldMkLst>
          <pc:docMk/>
          <pc:sldMk cId="3270091364" sldId="266"/>
        </pc:sldMkLst>
        <pc:spChg chg="mod">
          <ac:chgData name="francesco scavello" userId="88dd6d613a4d9c43" providerId="LiveId" clId="{3C119ACF-4D67-494C-AA54-419D592FF9F4}" dt="2020-10-07T15:42:51.027" v="519" actId="26606"/>
          <ac:spMkLst>
            <pc:docMk/>
            <pc:sldMk cId="3270091364" sldId="266"/>
            <ac:spMk id="2" creationId="{458B4685-22A5-49E3-817B-24701DA4FDAD}"/>
          </ac:spMkLst>
        </pc:spChg>
        <pc:picChg chg="del">
          <ac:chgData name="francesco scavello" userId="88dd6d613a4d9c43" providerId="LiveId" clId="{3C119ACF-4D67-494C-AA54-419D592FF9F4}" dt="2020-10-07T15:42:05.840" v="495" actId="478"/>
          <ac:picMkLst>
            <pc:docMk/>
            <pc:sldMk cId="3270091364" sldId="266"/>
            <ac:picMk id="4" creationId="{ED37CAB4-FBA9-43A2-BFB2-44F660D5FBDD}"/>
          </ac:picMkLst>
        </pc:picChg>
        <pc:picChg chg="add del mod">
          <ac:chgData name="francesco scavello" userId="88dd6d613a4d9c43" providerId="LiveId" clId="{3C119ACF-4D67-494C-AA54-419D592FF9F4}" dt="2020-10-07T15:42:42.040" v="515" actId="478"/>
          <ac:picMkLst>
            <pc:docMk/>
            <pc:sldMk cId="3270091364" sldId="266"/>
            <ac:picMk id="5" creationId="{DC3A1C33-CC7E-4116-B45D-D37A553EB96D}"/>
          </ac:picMkLst>
        </pc:picChg>
        <pc:picChg chg="add mod">
          <ac:chgData name="francesco scavello" userId="88dd6d613a4d9c43" providerId="LiveId" clId="{3C119ACF-4D67-494C-AA54-419D592FF9F4}" dt="2020-10-07T15:42:51.027" v="519" actId="26606"/>
          <ac:picMkLst>
            <pc:docMk/>
            <pc:sldMk cId="3270091364" sldId="266"/>
            <ac:picMk id="7" creationId="{0F504023-57CF-4BBD-8C19-3B4A40ADB0CB}"/>
          </ac:picMkLst>
        </pc:picChg>
        <pc:picChg chg="add del">
          <ac:chgData name="francesco scavello" userId="88dd6d613a4d9c43" providerId="LiveId" clId="{3C119ACF-4D67-494C-AA54-419D592FF9F4}" dt="2020-10-07T15:42:10.635" v="497" actId="26606"/>
          <ac:picMkLst>
            <pc:docMk/>
            <pc:sldMk cId="3270091364" sldId="266"/>
            <ac:picMk id="10" creationId="{16FEE966-4C66-49A2-9528-AFC500F50305}"/>
          </ac:picMkLst>
        </pc:picChg>
        <pc:picChg chg="add del">
          <ac:chgData name="francesco scavello" userId="88dd6d613a4d9c43" providerId="LiveId" clId="{3C119ACF-4D67-494C-AA54-419D592FF9F4}" dt="2020-10-07T15:42:12.566" v="499" actId="26606"/>
          <ac:picMkLst>
            <pc:docMk/>
            <pc:sldMk cId="3270091364" sldId="266"/>
            <ac:picMk id="12" creationId="{EE585F70-7C5D-424E-A182-39507AF48A0C}"/>
          </ac:picMkLst>
        </pc:picChg>
        <pc:picChg chg="del">
          <ac:chgData name="francesco scavello" userId="88dd6d613a4d9c43" providerId="LiveId" clId="{3C119ACF-4D67-494C-AA54-419D592FF9F4}" dt="2020-10-07T15:41:53.642" v="491"/>
          <ac:picMkLst>
            <pc:docMk/>
            <pc:sldMk cId="3270091364" sldId="266"/>
            <ac:picMk id="13" creationId="{16FEE966-4C66-49A2-9528-AFC500F50305}"/>
          </ac:picMkLst>
        </pc:picChg>
        <pc:picChg chg="add del">
          <ac:chgData name="francesco scavello" userId="88dd6d613a4d9c43" providerId="LiveId" clId="{3C119ACF-4D67-494C-AA54-419D592FF9F4}" dt="2020-10-07T15:42:12.566" v="499" actId="26606"/>
          <ac:picMkLst>
            <pc:docMk/>
            <pc:sldMk cId="3270091364" sldId="266"/>
            <ac:picMk id="14" creationId="{08187575-5CB4-477B-AA47-020C6D2A786E}"/>
          </ac:picMkLst>
        </pc:picChg>
        <pc:picChg chg="add del">
          <ac:chgData name="francesco scavello" userId="88dd6d613a4d9c43" providerId="LiveId" clId="{3C119ACF-4D67-494C-AA54-419D592FF9F4}" dt="2020-10-07T15:42:51.027" v="519" actId="26606"/>
          <ac:picMkLst>
            <pc:docMk/>
            <pc:sldMk cId="3270091364" sldId="266"/>
            <ac:picMk id="16" creationId="{EE585F70-7C5D-424E-A182-39507AF48A0C}"/>
          </ac:picMkLst>
        </pc:picChg>
        <pc:picChg chg="add">
          <ac:chgData name="francesco scavello" userId="88dd6d613a4d9c43" providerId="LiveId" clId="{3C119ACF-4D67-494C-AA54-419D592FF9F4}" dt="2020-10-07T15:42:51.027" v="519" actId="26606"/>
          <ac:picMkLst>
            <pc:docMk/>
            <pc:sldMk cId="3270091364" sldId="266"/>
            <ac:picMk id="21" creationId="{16FEE966-4C66-49A2-9528-AFC500F50305}"/>
          </ac:picMkLst>
        </pc:picChg>
      </pc:sldChg>
      <pc:sldChg chg="addSp delSp modSp add del mod setBg">
        <pc:chgData name="francesco scavello" userId="88dd6d613a4d9c43" providerId="LiveId" clId="{3C119ACF-4D67-494C-AA54-419D592FF9F4}" dt="2020-10-07T15:41:50.107" v="489" actId="47"/>
        <pc:sldMkLst>
          <pc:docMk/>
          <pc:sldMk cId="3875256250" sldId="266"/>
        </pc:sldMkLst>
        <pc:spChg chg="del mod">
          <ac:chgData name="francesco scavello" userId="88dd6d613a4d9c43" providerId="LiveId" clId="{3C119ACF-4D67-494C-AA54-419D592FF9F4}" dt="2020-10-07T14:30:08.943" v="417" actId="478"/>
          <ac:spMkLst>
            <pc:docMk/>
            <pc:sldMk cId="3875256250" sldId="266"/>
            <ac:spMk id="2" creationId="{458B4685-22A5-49E3-817B-24701DA4FDAD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18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19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20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22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4:30:45.300" v="425" actId="26606"/>
          <ac:spMkLst>
            <pc:docMk/>
            <pc:sldMk cId="3875256250" sldId="266"/>
            <ac:spMk id="24" creationId="{CE484DC2-EDCE-4AB0-9BEB-D57C33411302}"/>
          </ac:spMkLst>
        </pc:spChg>
        <pc:spChg chg="add del">
          <ac:chgData name="francesco scavello" userId="88dd6d613a4d9c43" providerId="LiveId" clId="{3C119ACF-4D67-494C-AA54-419D592FF9F4}" dt="2020-10-07T14:31:05.197" v="427" actId="26606"/>
          <ac:spMkLst>
            <pc:docMk/>
            <pc:sldMk cId="3875256250" sldId="266"/>
            <ac:spMk id="26" creationId="{00DACFED-DFD9-4C03-9E95-FF6D8E639645}"/>
          </ac:spMkLst>
        </pc:spChg>
        <pc:spChg chg="add del">
          <ac:chgData name="francesco scavello" userId="88dd6d613a4d9c43" providerId="LiveId" clId="{3C119ACF-4D67-494C-AA54-419D592FF9F4}" dt="2020-10-07T14:31:05.197" v="427" actId="26606"/>
          <ac:spMkLst>
            <pc:docMk/>
            <pc:sldMk cId="3875256250" sldId="266"/>
            <ac:spMk id="27" creationId="{62CA5141-8120-4ADA-BCF1-3A4449FE616C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29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0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1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2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4:31:08.898" v="429" actId="26606"/>
          <ac:spMkLst>
            <pc:docMk/>
            <pc:sldMk cId="3875256250" sldId="266"/>
            <ac:spMk id="33" creationId="{CE484DC2-EDCE-4AB0-9BEB-D57C33411302}"/>
          </ac:spMkLst>
        </pc:spChg>
        <pc:spChg chg="add del">
          <ac:chgData name="francesco scavello" userId="88dd6d613a4d9c43" providerId="LiveId" clId="{3C119ACF-4D67-494C-AA54-419D592FF9F4}" dt="2020-10-07T14:31:11.844" v="431" actId="26606"/>
          <ac:spMkLst>
            <pc:docMk/>
            <pc:sldMk cId="3875256250" sldId="266"/>
            <ac:spMk id="35" creationId="{00DACFED-DFD9-4C03-9E95-FF6D8E639645}"/>
          </ac:spMkLst>
        </pc:spChg>
        <pc:spChg chg="add del">
          <ac:chgData name="francesco scavello" userId="88dd6d613a4d9c43" providerId="LiveId" clId="{3C119ACF-4D67-494C-AA54-419D592FF9F4}" dt="2020-10-07T14:31:11.844" v="431" actId="26606"/>
          <ac:spMkLst>
            <pc:docMk/>
            <pc:sldMk cId="3875256250" sldId="266"/>
            <ac:spMk id="36" creationId="{62CA5141-8120-4ADA-BCF1-3A4449FE616C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0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1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2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3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4:31:17.575" v="435" actId="26606"/>
          <ac:spMkLst>
            <pc:docMk/>
            <pc:sldMk cId="3875256250" sldId="266"/>
            <ac:spMk id="44" creationId="{CE484DC2-EDCE-4AB0-9BEB-D57C33411302}"/>
          </ac:spMkLst>
        </pc:spChg>
        <pc:spChg chg="add del">
          <ac:chgData name="francesco scavello" userId="88dd6d613a4d9c43" providerId="LiveId" clId="{3C119ACF-4D67-494C-AA54-419D592FF9F4}" dt="2020-10-07T14:31:20.868" v="437" actId="26606"/>
          <ac:spMkLst>
            <pc:docMk/>
            <pc:sldMk cId="3875256250" sldId="266"/>
            <ac:spMk id="46" creationId="{093797CA-51AE-4245-A8B2-F5D0180522BC}"/>
          </ac:spMkLst>
        </pc:spChg>
        <pc:spChg chg="add del">
          <ac:chgData name="francesco scavello" userId="88dd6d613a4d9c43" providerId="LiveId" clId="{3C119ACF-4D67-494C-AA54-419D592FF9F4}" dt="2020-10-07T14:31:20.868" v="437" actId="26606"/>
          <ac:spMkLst>
            <pc:docMk/>
            <pc:sldMk cId="3875256250" sldId="266"/>
            <ac:spMk id="47" creationId="{45D13CF6-CAE0-4A88-A734-2A3DBFE89D69}"/>
          </ac:spMkLst>
        </pc:spChg>
        <pc:spChg chg="add del">
          <ac:chgData name="francesco scavello" userId="88dd6d613a4d9c43" providerId="LiveId" clId="{3C119ACF-4D67-494C-AA54-419D592FF9F4}" dt="2020-10-07T14:31:22.083" v="439" actId="26606"/>
          <ac:spMkLst>
            <pc:docMk/>
            <pc:sldMk cId="3875256250" sldId="266"/>
            <ac:spMk id="49" creationId="{A7A0DB9F-FE6D-479A-BD2A-6F08C7136345}"/>
          </ac:spMkLst>
        </pc:spChg>
        <pc:spChg chg="add del">
          <ac:chgData name="francesco scavello" userId="88dd6d613a4d9c43" providerId="LiveId" clId="{3C119ACF-4D67-494C-AA54-419D592FF9F4}" dt="2020-10-07T14:31:22.083" v="439" actId="26606"/>
          <ac:spMkLst>
            <pc:docMk/>
            <pc:sldMk cId="3875256250" sldId="266"/>
            <ac:spMk id="50" creationId="{F5204A7C-F285-4ACB-9241-CDEC1CC491A1}"/>
          </ac:spMkLst>
        </pc:spChg>
        <pc:spChg chg="add del">
          <ac:chgData name="francesco scavello" userId="88dd6d613a4d9c43" providerId="LiveId" clId="{3C119ACF-4D67-494C-AA54-419D592FF9F4}" dt="2020-10-07T14:31:23.249" v="441" actId="26606"/>
          <ac:spMkLst>
            <pc:docMk/>
            <pc:sldMk cId="3875256250" sldId="266"/>
            <ac:spMk id="52" creationId="{093797CA-51AE-4245-A8B2-F5D0180522BC}"/>
          </ac:spMkLst>
        </pc:spChg>
        <pc:spChg chg="add del">
          <ac:chgData name="francesco scavello" userId="88dd6d613a4d9c43" providerId="LiveId" clId="{3C119ACF-4D67-494C-AA54-419D592FF9F4}" dt="2020-10-07T14:31:23.249" v="441" actId="26606"/>
          <ac:spMkLst>
            <pc:docMk/>
            <pc:sldMk cId="3875256250" sldId="266"/>
            <ac:spMk id="53" creationId="{45D13CF6-CAE0-4A88-A734-2A3DBFE89D69}"/>
          </ac:spMkLst>
        </pc:spChg>
        <pc:spChg chg="add del">
          <ac:chgData name="francesco scavello" userId="88dd6d613a4d9c43" providerId="LiveId" clId="{3C119ACF-4D67-494C-AA54-419D592FF9F4}" dt="2020-10-07T14:31:25.384" v="443" actId="26606"/>
          <ac:spMkLst>
            <pc:docMk/>
            <pc:sldMk cId="3875256250" sldId="266"/>
            <ac:spMk id="55" creationId="{E0BD0B6B-A8B8-4BCA-9449-CB90DE1238C9}"/>
          </ac:spMkLst>
        </pc:spChg>
        <pc:spChg chg="add del">
          <ac:chgData name="francesco scavello" userId="88dd6d613a4d9c43" providerId="LiveId" clId="{3C119ACF-4D67-494C-AA54-419D592FF9F4}" dt="2020-10-07T14:31:25.384" v="443" actId="26606"/>
          <ac:spMkLst>
            <pc:docMk/>
            <pc:sldMk cId="3875256250" sldId="266"/>
            <ac:spMk id="56" creationId="{B0D40B1C-DA21-4877-A6BC-68469E67544A}"/>
          </ac:spMkLst>
        </pc:spChg>
        <pc:spChg chg="add del">
          <ac:chgData name="francesco scavello" userId="88dd6d613a4d9c43" providerId="LiveId" clId="{3C119ACF-4D67-494C-AA54-419D592FF9F4}" dt="2020-10-07T14:31:26.408" v="445" actId="26606"/>
          <ac:spMkLst>
            <pc:docMk/>
            <pc:sldMk cId="3875256250" sldId="266"/>
            <ac:spMk id="58" creationId="{A7A0DB9F-FE6D-479A-BD2A-6F08C7136345}"/>
          </ac:spMkLst>
        </pc:spChg>
        <pc:spChg chg="add del">
          <ac:chgData name="francesco scavello" userId="88dd6d613a4d9c43" providerId="LiveId" clId="{3C119ACF-4D67-494C-AA54-419D592FF9F4}" dt="2020-10-07T14:31:26.408" v="445" actId="26606"/>
          <ac:spMkLst>
            <pc:docMk/>
            <pc:sldMk cId="3875256250" sldId="266"/>
            <ac:spMk id="59" creationId="{F5204A7C-F285-4ACB-9241-CDEC1CC491A1}"/>
          </ac:spMkLst>
        </pc:spChg>
        <pc:spChg chg="add del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61" creationId="{093797CA-51AE-4245-A8B2-F5D0180522BC}"/>
          </ac:spMkLst>
        </pc:spChg>
        <pc:spChg chg="add del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62" creationId="{45D13CF6-CAE0-4A88-A734-2A3DBFE89D69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67" creationId="{1237BE7E-4891-403E-A451-64911745167F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69" creationId="{DB960A63-C68D-4FD1-AD9F-B6B98B320E0A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71" creationId="{2D896C4B-00AB-4C6E-AFB0-68503E8A34F2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73" creationId="{BAC8AB2A-3FC8-48A0-82D5-6CC49C3612B4}"/>
          </ac:spMkLst>
        </pc:spChg>
        <pc:spChg chg="add del">
          <ac:chgData name="francesco scavello" userId="88dd6d613a4d9c43" providerId="LiveId" clId="{3C119ACF-4D67-494C-AA54-419D592FF9F4}" dt="2020-10-07T15:39:05.340" v="452" actId="26606"/>
          <ac:spMkLst>
            <pc:docMk/>
            <pc:sldMk cId="3875256250" sldId="266"/>
            <ac:spMk id="75" creationId="{CE484DC2-EDCE-4AB0-9BEB-D57C33411302}"/>
          </ac:spMkLst>
        </pc:spChg>
        <pc:spChg chg="add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77" creationId="{093797CA-51AE-4245-A8B2-F5D0180522BC}"/>
          </ac:spMkLst>
        </pc:spChg>
        <pc:spChg chg="add">
          <ac:chgData name="francesco scavello" userId="88dd6d613a4d9c43" providerId="LiveId" clId="{3C119ACF-4D67-494C-AA54-419D592FF9F4}" dt="2020-10-07T15:39:05.346" v="453" actId="26606"/>
          <ac:spMkLst>
            <pc:docMk/>
            <pc:sldMk cId="3875256250" sldId="266"/>
            <ac:spMk id="78" creationId="{45D13CF6-CAE0-4A88-A734-2A3DBFE89D69}"/>
          </ac:spMkLst>
        </pc:spChg>
        <pc:picChg chg="add mod">
          <ac:chgData name="francesco scavello" userId="88dd6d613a4d9c43" providerId="LiveId" clId="{3C119ACF-4D67-494C-AA54-419D592FF9F4}" dt="2020-10-07T15:39:05.346" v="453" actId="26606"/>
          <ac:picMkLst>
            <pc:docMk/>
            <pc:sldMk cId="3875256250" sldId="266"/>
            <ac:picMk id="3" creationId="{DA87A346-CAB6-476B-833F-7CAB340285D9}"/>
          </ac:picMkLst>
        </pc:picChg>
        <pc:picChg chg="add del mod">
          <ac:chgData name="francesco scavello" userId="88dd6d613a4d9c43" providerId="LiveId" clId="{3C119ACF-4D67-494C-AA54-419D592FF9F4}" dt="2020-10-07T14:29:08.303" v="400" actId="478"/>
          <ac:picMkLst>
            <pc:docMk/>
            <pc:sldMk cId="3875256250" sldId="266"/>
            <ac:picMk id="4" creationId="{59523411-0785-4505-9C5A-D62BE5CA836A}"/>
          </ac:picMkLst>
        </pc:picChg>
        <pc:picChg chg="del">
          <ac:chgData name="francesco scavello" userId="88dd6d613a4d9c43" providerId="LiveId" clId="{3C119ACF-4D67-494C-AA54-419D592FF9F4}" dt="2020-10-07T14:28:41.896" v="392" actId="478"/>
          <ac:picMkLst>
            <pc:docMk/>
            <pc:sldMk cId="3875256250" sldId="266"/>
            <ac:picMk id="6" creationId="{5C753B64-3297-4D72-A7A3-9BF68482D33A}"/>
          </ac:picMkLst>
        </pc:picChg>
        <pc:picChg chg="add del mod">
          <ac:chgData name="francesco scavello" userId="88dd6d613a4d9c43" providerId="LiveId" clId="{3C119ACF-4D67-494C-AA54-419D592FF9F4}" dt="2020-10-07T14:29:07.720" v="399" actId="478"/>
          <ac:picMkLst>
            <pc:docMk/>
            <pc:sldMk cId="3875256250" sldId="266"/>
            <ac:picMk id="7" creationId="{E6EB1BCE-2BA6-43CE-8867-C393360CF800}"/>
          </ac:picMkLst>
        </pc:picChg>
        <pc:picChg chg="add del mod ord">
          <ac:chgData name="francesco scavello" userId="88dd6d613a4d9c43" providerId="LiveId" clId="{3C119ACF-4D67-494C-AA54-419D592FF9F4}" dt="2020-10-07T15:38:55.234" v="447" actId="478"/>
          <ac:picMkLst>
            <pc:docMk/>
            <pc:sldMk cId="3875256250" sldId="266"/>
            <ac:picMk id="9" creationId="{C722F445-7D5B-4C0F-A5E3-AC7255C693C0}"/>
          </ac:picMkLst>
        </pc:picChg>
        <pc:picChg chg="add mod ord">
          <ac:chgData name="francesco scavello" userId="88dd6d613a4d9c43" providerId="LiveId" clId="{3C119ACF-4D67-494C-AA54-419D592FF9F4}" dt="2020-10-07T15:39:05.346" v="453" actId="26606"/>
          <ac:picMkLst>
            <pc:docMk/>
            <pc:sldMk cId="3875256250" sldId="266"/>
            <ac:picMk id="11" creationId="{84000C65-FEB9-4EAC-99A8-03BC5BF9A7BA}"/>
          </ac:picMkLst>
        </pc:picChg>
        <pc:picChg chg="add del">
          <ac:chgData name="francesco scavello" userId="88dd6d613a4d9c43" providerId="LiveId" clId="{3C119ACF-4D67-494C-AA54-419D592FF9F4}" dt="2020-10-07T14:30:37.477" v="423" actId="26606"/>
          <ac:picMkLst>
            <pc:docMk/>
            <pc:sldMk cId="3875256250" sldId="266"/>
            <ac:picMk id="16" creationId="{EB707CD0-CF00-411F-B2EE-D6C2A623E152}"/>
          </ac:picMkLst>
        </pc:picChg>
        <pc:picChg chg="add del">
          <ac:chgData name="francesco scavello" userId="88dd6d613a4d9c43" providerId="LiveId" clId="{3C119ACF-4D67-494C-AA54-419D592FF9F4}" dt="2020-10-07T14:31:12.603" v="433" actId="26606"/>
          <ac:picMkLst>
            <pc:docMk/>
            <pc:sldMk cId="3875256250" sldId="266"/>
            <ac:picMk id="38" creationId="{EB707CD0-CF00-411F-B2EE-D6C2A623E152}"/>
          </ac:picMkLst>
        </pc:picChg>
      </pc:sldChg>
      <pc:sldChg chg="addSp delSp modSp add mod setBg delDesignElem">
        <pc:chgData name="francesco scavello" userId="88dd6d613a4d9c43" providerId="LiveId" clId="{3C119ACF-4D67-494C-AA54-419D592FF9F4}" dt="2020-10-07T16:00:57.953" v="600" actId="207"/>
        <pc:sldMkLst>
          <pc:docMk/>
          <pc:sldMk cId="81106915" sldId="267"/>
        </pc:sldMkLst>
        <pc:spChg chg="mod">
          <ac:chgData name="francesco scavello" userId="88dd6d613a4d9c43" providerId="LiveId" clId="{3C119ACF-4D67-494C-AA54-419D592FF9F4}" dt="2020-10-07T15:59:01.302" v="568" actId="1076"/>
          <ac:spMkLst>
            <pc:docMk/>
            <pc:sldMk cId="81106915" sldId="267"/>
            <ac:spMk id="2" creationId="{458B4685-22A5-49E3-817B-24701DA4FDAD}"/>
          </ac:spMkLst>
        </pc:spChg>
        <pc:spChg chg="add">
          <ac:chgData name="francesco scavello" userId="88dd6d613a4d9c43" providerId="LiveId" clId="{3C119ACF-4D67-494C-AA54-419D592FF9F4}" dt="2020-10-07T15:59:06.421" v="569" actId="11529"/>
          <ac:spMkLst>
            <pc:docMk/>
            <pc:sldMk cId="81106915" sldId="267"/>
            <ac:spMk id="6" creationId="{E57E2EFC-7F4E-4427-91F6-78339E636105}"/>
          </ac:spMkLst>
        </pc:spChg>
        <pc:spChg chg="add mod">
          <ac:chgData name="francesco scavello" userId="88dd6d613a4d9c43" providerId="LiveId" clId="{3C119ACF-4D67-494C-AA54-419D592FF9F4}" dt="2020-10-07T16:00:57.953" v="600" actId="207"/>
          <ac:spMkLst>
            <pc:docMk/>
            <pc:sldMk cId="81106915" sldId="267"/>
            <ac:spMk id="9" creationId="{266F23C5-01B0-44B1-A82A-A6F2AA6BFD48}"/>
          </ac:spMkLst>
        </pc:spChg>
        <pc:picChg chg="del">
          <ac:chgData name="francesco scavello" userId="88dd6d613a4d9c43" providerId="LiveId" clId="{3C119ACF-4D67-494C-AA54-419D592FF9F4}" dt="2020-10-07T15:43:10.497" v="536" actId="478"/>
          <ac:picMkLst>
            <pc:docMk/>
            <pc:sldMk cId="81106915" sldId="267"/>
            <ac:picMk id="4" creationId="{ED37CAB4-FBA9-43A2-BFB2-44F660D5FBDD}"/>
          </ac:picMkLst>
        </pc:picChg>
        <pc:picChg chg="add mod">
          <ac:chgData name="francesco scavello" userId="88dd6d613a4d9c43" providerId="LiveId" clId="{3C119ACF-4D67-494C-AA54-419D592FF9F4}" dt="2020-10-07T15:49:14.829" v="564" actId="14100"/>
          <ac:picMkLst>
            <pc:docMk/>
            <pc:sldMk cId="81106915" sldId="267"/>
            <ac:picMk id="5" creationId="{53AE852B-7EA1-4793-8499-DC16BB21C50B}"/>
          </ac:picMkLst>
        </pc:picChg>
        <pc:picChg chg="del">
          <ac:chgData name="francesco scavello" userId="88dd6d613a4d9c43" providerId="LiveId" clId="{3C119ACF-4D67-494C-AA54-419D592FF9F4}" dt="2020-10-07T15:42:59.234" v="521"/>
          <ac:picMkLst>
            <pc:docMk/>
            <pc:sldMk cId="81106915" sldId="267"/>
            <ac:picMk id="13" creationId="{16FEE966-4C66-49A2-9528-AFC500F50305}"/>
          </ac:picMkLst>
        </pc:picChg>
      </pc:sldChg>
      <pc:sldChg chg="addSp delSp add del setBg delDesignElem">
        <pc:chgData name="francesco scavello" userId="88dd6d613a4d9c43" providerId="LiveId" clId="{3C119ACF-4D67-494C-AA54-419D592FF9F4}" dt="2020-10-07T15:42:17.408" v="503"/>
        <pc:sldMkLst>
          <pc:docMk/>
          <pc:sldMk cId="574520529" sldId="267"/>
        </pc:sldMkLst>
        <pc:picChg chg="add del">
          <ac:chgData name="francesco scavello" userId="88dd6d613a4d9c43" providerId="LiveId" clId="{3C119ACF-4D67-494C-AA54-419D592FF9F4}" dt="2020-10-07T15:42:17.408" v="503"/>
          <ac:picMkLst>
            <pc:docMk/>
            <pc:sldMk cId="574520529" sldId="267"/>
            <ac:picMk id="13" creationId="{16FEE966-4C66-49A2-9528-AFC500F50305}"/>
          </ac:picMkLst>
        </pc:picChg>
      </pc:sldChg>
    </pc:docChg>
  </pc:docChgLst>
  <pc:docChgLst>
    <pc:chgData name="francesco scavello" userId="88dd6d613a4d9c43" providerId="LiveId" clId="{BB16C01B-8D23-4711-9E49-3A8AA46A2545}"/>
    <pc:docChg chg="undo custSel modSld">
      <pc:chgData name="francesco scavello" userId="88dd6d613a4d9c43" providerId="LiveId" clId="{BB16C01B-8D23-4711-9E49-3A8AA46A2545}" dt="2020-10-07T15:13:46.974" v="215" actId="20577"/>
      <pc:docMkLst>
        <pc:docMk/>
      </pc:docMkLst>
      <pc:sldChg chg="modSp">
        <pc:chgData name="francesco scavello" userId="88dd6d613a4d9c43" providerId="LiveId" clId="{BB16C01B-8D23-4711-9E49-3A8AA46A2545}" dt="2020-10-07T15:13:46.974" v="215" actId="20577"/>
        <pc:sldMkLst>
          <pc:docMk/>
          <pc:sldMk cId="1765973840" sldId="258"/>
        </pc:sldMkLst>
        <pc:graphicFrameChg chg="mod">
          <ac:chgData name="francesco scavello" userId="88dd6d613a4d9c43" providerId="LiveId" clId="{BB16C01B-8D23-4711-9E49-3A8AA46A2545}" dt="2020-10-07T15:13:46.974" v="215" actId="20577"/>
          <ac:graphicFrameMkLst>
            <pc:docMk/>
            <pc:sldMk cId="1765973840" sldId="258"/>
            <ac:graphicFrameMk id="15" creationId="{9803AE57-A4A2-4EF9-A189-32D38D886553}"/>
          </ac:graphicFrameMkLst>
        </pc:graphicFrameChg>
      </pc:sldChg>
      <pc:sldChg chg="addSp delSp modSp mod setBg">
        <pc:chgData name="francesco scavello" userId="88dd6d613a4d9c43" providerId="LiveId" clId="{BB16C01B-8D23-4711-9E49-3A8AA46A2545}" dt="2020-10-07T14:58:07.772" v="31" actId="22"/>
        <pc:sldMkLst>
          <pc:docMk/>
          <pc:sldMk cId="2297199319" sldId="263"/>
        </pc:sldMkLst>
        <pc:spChg chg="mod">
          <ac:chgData name="francesco scavello" userId="88dd6d613a4d9c43" providerId="LiveId" clId="{BB16C01B-8D23-4711-9E49-3A8AA46A2545}" dt="2020-10-07T14:57:34.898" v="19" actId="26606"/>
          <ac:spMkLst>
            <pc:docMk/>
            <pc:sldMk cId="2297199319" sldId="263"/>
            <ac:spMk id="2" creationId="{458B4685-22A5-49E3-817B-24701DA4FDAD}"/>
          </ac:spMkLst>
        </pc:spChg>
        <pc:spChg chg="add del">
          <ac:chgData name="francesco scavello" userId="88dd6d613a4d9c43" providerId="LiveId" clId="{BB16C01B-8D23-4711-9E49-3A8AA46A2545}" dt="2020-10-07T14:56:24.977" v="10" actId="26606"/>
          <ac:spMkLst>
            <pc:docMk/>
            <pc:sldMk cId="2297199319" sldId="263"/>
            <ac:spMk id="12" creationId="{CE0ED340-F19A-4EE0-A2D8-7559368ADDE6}"/>
          </ac:spMkLst>
        </pc:spChg>
        <pc:spChg chg="add del">
          <ac:chgData name="francesco scavello" userId="88dd6d613a4d9c43" providerId="LiveId" clId="{BB16C01B-8D23-4711-9E49-3A8AA46A2545}" dt="2020-10-07T14:57:34.898" v="19" actId="26606"/>
          <ac:spMkLst>
            <pc:docMk/>
            <pc:sldMk cId="2297199319" sldId="263"/>
            <ac:spMk id="16" creationId="{CE0ED340-F19A-4EE0-A2D8-7559368ADDE6}"/>
          </ac:spMkLst>
        </pc:spChg>
        <pc:picChg chg="add del mod ord">
          <ac:chgData name="francesco scavello" userId="88dd6d613a4d9c43" providerId="LiveId" clId="{BB16C01B-8D23-4711-9E49-3A8AA46A2545}" dt="2020-10-07T14:56:25.821" v="11" actId="22"/>
          <ac:picMkLst>
            <pc:docMk/>
            <pc:sldMk cId="2297199319" sldId="263"/>
            <ac:picMk id="3" creationId="{8C1A86FC-1948-4B5F-A9E3-6D65C0CBDADF}"/>
          </ac:picMkLst>
        </pc:picChg>
        <pc:picChg chg="add del mod">
          <ac:chgData name="francesco scavello" userId="88dd6d613a4d9c43" providerId="LiveId" clId="{BB16C01B-8D23-4711-9E49-3A8AA46A2545}" dt="2020-10-07T14:56:25.821" v="11" actId="22"/>
          <ac:picMkLst>
            <pc:docMk/>
            <pc:sldMk cId="2297199319" sldId="263"/>
            <ac:picMk id="5" creationId="{F7972FAA-61F9-4179-9E74-15EDDE06A9EC}"/>
          </ac:picMkLst>
        </pc:picChg>
        <pc:picChg chg="del mod">
          <ac:chgData name="francesco scavello" userId="88dd6d613a4d9c43" providerId="LiveId" clId="{BB16C01B-8D23-4711-9E49-3A8AA46A2545}" dt="2020-10-07T14:55:56.219" v="7" actId="478"/>
          <ac:picMkLst>
            <pc:docMk/>
            <pc:sldMk cId="2297199319" sldId="263"/>
            <ac:picMk id="6" creationId="{5C753B64-3297-4D72-A7A3-9BF68482D33A}"/>
          </ac:picMkLst>
        </pc:picChg>
        <pc:picChg chg="add del mod ord">
          <ac:chgData name="francesco scavello" userId="88dd6d613a4d9c43" providerId="LiveId" clId="{BB16C01B-8D23-4711-9E49-3A8AA46A2545}" dt="2020-10-07T14:58:07.772" v="31" actId="22"/>
          <ac:picMkLst>
            <pc:docMk/>
            <pc:sldMk cId="2297199319" sldId="263"/>
            <ac:picMk id="8" creationId="{931D7982-4BD2-488C-BD33-1BC9E28CA28B}"/>
          </ac:picMkLst>
        </pc:picChg>
        <pc:picChg chg="add del mod">
          <ac:chgData name="francesco scavello" userId="88dd6d613a4d9c43" providerId="LiveId" clId="{BB16C01B-8D23-4711-9E49-3A8AA46A2545}" dt="2020-10-07T14:58:06.913" v="30" actId="22"/>
          <ac:picMkLst>
            <pc:docMk/>
            <pc:sldMk cId="2297199319" sldId="263"/>
            <ac:picMk id="9" creationId="{A32FB68D-8152-4029-8F92-6BCC15BAB15B}"/>
          </ac:picMkLst>
        </pc:picChg>
        <pc:picChg chg="add del">
          <ac:chgData name="francesco scavello" userId="88dd6d613a4d9c43" providerId="LiveId" clId="{BB16C01B-8D23-4711-9E49-3A8AA46A2545}" dt="2020-10-07T14:56:24.977" v="10" actId="26606"/>
          <ac:picMkLst>
            <pc:docMk/>
            <pc:sldMk cId="2297199319" sldId="263"/>
            <ac:picMk id="10" creationId="{8EE47595-753C-4DAE-B57E-20F1CFEDE16A}"/>
          </ac:picMkLst>
        </pc:picChg>
        <pc:picChg chg="add del">
          <ac:chgData name="francesco scavello" userId="88dd6d613a4d9c43" providerId="LiveId" clId="{BB16C01B-8D23-4711-9E49-3A8AA46A2545}" dt="2020-10-07T14:57:34.898" v="19" actId="26606"/>
          <ac:picMkLst>
            <pc:docMk/>
            <pc:sldMk cId="2297199319" sldId="263"/>
            <ac:picMk id="14" creationId="{8EE47595-753C-4DAE-B57E-20F1CFEDE16A}"/>
          </ac:picMkLst>
        </pc:picChg>
      </pc:sldChg>
      <pc:sldChg chg="delSp modSp mod">
        <pc:chgData name="francesco scavello" userId="88dd6d613a4d9c43" providerId="LiveId" clId="{BB16C01B-8D23-4711-9E49-3A8AA46A2545}" dt="2020-10-07T14:55:28.979" v="5"/>
        <pc:sldMkLst>
          <pc:docMk/>
          <pc:sldMk cId="3799572426" sldId="264"/>
        </pc:sldMkLst>
        <pc:spChg chg="del mod">
          <ac:chgData name="francesco scavello" userId="88dd6d613a4d9c43" providerId="LiveId" clId="{BB16C01B-8D23-4711-9E49-3A8AA46A2545}" dt="2020-10-07T14:55:28.979" v="5"/>
          <ac:spMkLst>
            <pc:docMk/>
            <pc:sldMk cId="3799572426" sldId="264"/>
            <ac:spMk id="3" creationId="{89D2B2BE-4EAF-4365-9AEF-064C2A2D1852}"/>
          </ac:spMkLst>
        </pc:spChg>
      </pc:sldChg>
      <pc:sldChg chg="addSp delSp modSp mod setBg modClrScheme delDesignElem chgLayout">
        <pc:chgData name="francesco scavello" userId="88dd6d613a4d9c43" providerId="LiveId" clId="{BB16C01B-8D23-4711-9E49-3A8AA46A2545}" dt="2020-10-07T15:07:37.347" v="214" actId="255"/>
        <pc:sldMkLst>
          <pc:docMk/>
          <pc:sldMk cId="3020919706" sldId="265"/>
        </pc:sldMkLst>
        <pc:spChg chg="mod ord">
          <ac:chgData name="francesco scavello" userId="88dd6d613a4d9c43" providerId="LiveId" clId="{BB16C01B-8D23-4711-9E49-3A8AA46A2545}" dt="2020-10-07T15:07:23.396" v="212" actId="255"/>
          <ac:spMkLst>
            <pc:docMk/>
            <pc:sldMk cId="3020919706" sldId="265"/>
            <ac:spMk id="2" creationId="{1DE5DE4C-4E20-43B0-A130-A3878E3637B2}"/>
          </ac:spMkLst>
        </pc:spChg>
        <pc:spChg chg="del mod">
          <ac:chgData name="francesco scavello" userId="88dd6d613a4d9c43" providerId="LiveId" clId="{BB16C01B-8D23-4711-9E49-3A8AA46A2545}" dt="2020-10-07T14:55:24.004" v="2"/>
          <ac:spMkLst>
            <pc:docMk/>
            <pc:sldMk cId="3020919706" sldId="265"/>
            <ac:spMk id="3" creationId="{0F44477F-97B4-422A-92E3-0B08132829A0}"/>
          </ac:spMkLst>
        </pc:spChg>
        <pc:spChg chg="add del mod">
          <ac:chgData name="francesco scavello" userId="88dd6d613a4d9c43" providerId="LiveId" clId="{BB16C01B-8D23-4711-9E49-3A8AA46A2545}" dt="2020-10-07T15:02:53.071" v="32"/>
          <ac:spMkLst>
            <pc:docMk/>
            <pc:sldMk cId="3020919706" sldId="265"/>
            <ac:spMk id="4" creationId="{2395A513-5979-4CD0-9146-6610F232890D}"/>
          </ac:spMkLst>
        </pc:spChg>
        <pc:spChg chg="add mod ord">
          <ac:chgData name="francesco scavello" userId="88dd6d613a4d9c43" providerId="LiveId" clId="{BB16C01B-8D23-4711-9E49-3A8AA46A2545}" dt="2020-10-07T15:07:33.444" v="213" actId="255"/>
          <ac:spMkLst>
            <pc:docMk/>
            <pc:sldMk cId="3020919706" sldId="265"/>
            <ac:spMk id="5" creationId="{710333A3-B884-4960-BB1C-82811B257BF6}"/>
          </ac:spMkLst>
        </pc:spChg>
        <pc:spChg chg="add mod ord">
          <ac:chgData name="francesco scavello" userId="88dd6d613a4d9c43" providerId="LiveId" clId="{BB16C01B-8D23-4711-9E49-3A8AA46A2545}" dt="2020-10-07T15:07:37.347" v="214" actId="255"/>
          <ac:spMkLst>
            <pc:docMk/>
            <pc:sldMk cId="3020919706" sldId="265"/>
            <ac:spMk id="6" creationId="{AB260758-ED19-4F3D-A104-38633F39559C}"/>
          </ac:spMkLst>
        </pc:spChg>
        <pc:spChg chg="add del">
          <ac:chgData name="francesco scavello" userId="88dd6d613a4d9c43" providerId="LiveId" clId="{BB16C01B-8D23-4711-9E49-3A8AA46A2545}" dt="2020-10-07T15:06:42.485" v="205" actId="700"/>
          <ac:spMkLst>
            <pc:docMk/>
            <pc:sldMk cId="3020919706" sldId="265"/>
            <ac:spMk id="10" creationId="{9A6C2C86-63BF-47D5-AA3F-905111A238E2}"/>
          </ac:spMkLst>
        </pc:spChg>
        <pc:cxnChg chg="add del">
          <ac:chgData name="francesco scavello" userId="88dd6d613a4d9c43" providerId="LiveId" clId="{BB16C01B-8D23-4711-9E49-3A8AA46A2545}" dt="2020-10-07T15:06:42.485" v="205" actId="700"/>
          <ac:cxnSpMkLst>
            <pc:docMk/>
            <pc:sldMk cId="3020919706" sldId="265"/>
            <ac:cxnSpMk id="12" creationId="{425A0768-3044-4AA9-A889-D2CAA68C517A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D9F37-8C2B-4DEA-816B-17C79CC5DA4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1608A1-2CE7-44A8-A739-8674338B8702}">
      <dgm:prSet phldrT="[Text]"/>
      <dgm:spPr/>
      <dgm:t>
        <a:bodyPr/>
        <a:lstStyle/>
        <a:p>
          <a:r>
            <a:rPr lang="en-US"/>
            <a:t>1-n</a:t>
          </a:r>
        </a:p>
      </dgm:t>
    </dgm:pt>
    <dgm:pt modelId="{EEF6E29E-7A6D-4FF2-995B-A0770EF37824}" type="parTrans" cxnId="{025F451C-BAD0-4E35-B14A-76832F0AF2FA}">
      <dgm:prSet/>
      <dgm:spPr/>
      <dgm:t>
        <a:bodyPr/>
        <a:lstStyle/>
        <a:p>
          <a:endParaRPr lang="en-US"/>
        </a:p>
      </dgm:t>
    </dgm:pt>
    <dgm:pt modelId="{EC41E1CE-DF60-491F-8203-53394927C538}" type="sibTrans" cxnId="{025F451C-BAD0-4E35-B14A-76832F0AF2FA}">
      <dgm:prSet/>
      <dgm:spPr/>
      <dgm:t>
        <a:bodyPr/>
        <a:lstStyle/>
        <a:p>
          <a:endParaRPr lang="en-US"/>
        </a:p>
      </dgm:t>
    </dgm:pt>
    <dgm:pt modelId="{E1A83688-2FA8-4793-B87C-824CA74720BE}">
      <dgm:prSet phldrT="[Text]"/>
      <dgm:spPr/>
      <dgm:t>
        <a:bodyPr/>
        <a:lstStyle/>
        <a:p>
          <a:r>
            <a:rPr lang="en-US"/>
            <a:t>“path/file”</a:t>
          </a:r>
        </a:p>
      </dgm:t>
    </dgm:pt>
    <dgm:pt modelId="{8A400C22-94FE-4122-9D5D-47D75B38D1B0}" type="parTrans" cxnId="{CD1C4517-6CBE-421B-83A7-3AA206C009EB}">
      <dgm:prSet/>
      <dgm:spPr/>
      <dgm:t>
        <a:bodyPr/>
        <a:lstStyle/>
        <a:p>
          <a:endParaRPr lang="en-US"/>
        </a:p>
      </dgm:t>
    </dgm:pt>
    <dgm:pt modelId="{599EECD7-7CA2-400C-ADF3-B5207FD31D9F}" type="sibTrans" cxnId="{CD1C4517-6CBE-421B-83A7-3AA206C009EB}">
      <dgm:prSet/>
      <dgm:spPr/>
      <dgm:t>
        <a:bodyPr/>
        <a:lstStyle/>
        <a:p>
          <a:endParaRPr lang="en-US"/>
        </a:p>
      </dgm:t>
    </dgm:pt>
    <dgm:pt modelId="{80274845-6868-4747-87C8-E813C4D72AB4}">
      <dgm:prSet phldrT="[Text]"/>
      <dgm:spPr/>
      <dgm:t>
        <a:bodyPr/>
        <a:lstStyle/>
        <a:p>
          <a:r>
            <a:rPr lang="en-US"/>
            <a:t>0-n</a:t>
          </a:r>
        </a:p>
      </dgm:t>
    </dgm:pt>
    <dgm:pt modelId="{D311F5C4-0EC9-430D-9C11-EC91274CD1C3}" type="parTrans" cxnId="{8ACF3F44-6ABB-4E4F-9D3A-5DB0D793D508}">
      <dgm:prSet/>
      <dgm:spPr/>
      <dgm:t>
        <a:bodyPr/>
        <a:lstStyle/>
        <a:p>
          <a:endParaRPr lang="en-US"/>
        </a:p>
      </dgm:t>
    </dgm:pt>
    <dgm:pt modelId="{148D9939-69D7-4659-B041-932020E1EE12}" type="sibTrans" cxnId="{8ACF3F44-6ABB-4E4F-9D3A-5DB0D793D508}">
      <dgm:prSet/>
      <dgm:spPr/>
      <dgm:t>
        <a:bodyPr/>
        <a:lstStyle/>
        <a:p>
          <a:endParaRPr lang="en-US"/>
        </a:p>
      </dgm:t>
    </dgm:pt>
    <dgm:pt modelId="{AA963A26-C421-4A30-B21E-A7EC306006E5}">
      <dgm:prSet phldrT="[Text]"/>
      <dgm:spPr/>
      <dgm:t>
        <a:bodyPr/>
        <a:lstStyle/>
        <a:p>
          <a:r>
            <a:rPr lang="en-US" err="1"/>
            <a:t>Stringhe</a:t>
          </a:r>
          <a:r>
            <a:rPr lang="en-US"/>
            <a:t> da linea di commando</a:t>
          </a:r>
        </a:p>
      </dgm:t>
    </dgm:pt>
    <dgm:pt modelId="{E500FFC8-DBE3-4579-BE19-7E904CB6082C}" type="parTrans" cxnId="{EB080C94-DE19-4C8B-86A8-7EC78D9EB628}">
      <dgm:prSet/>
      <dgm:spPr/>
      <dgm:t>
        <a:bodyPr/>
        <a:lstStyle/>
        <a:p>
          <a:endParaRPr lang="en-US"/>
        </a:p>
      </dgm:t>
    </dgm:pt>
    <dgm:pt modelId="{A8D74D35-E35B-49FC-98BE-8BBF8F7DC721}" type="sibTrans" cxnId="{EB080C94-DE19-4C8B-86A8-7EC78D9EB628}">
      <dgm:prSet/>
      <dgm:spPr/>
      <dgm:t>
        <a:bodyPr/>
        <a:lstStyle/>
        <a:p>
          <a:endParaRPr lang="en-US"/>
        </a:p>
      </dgm:t>
    </dgm:pt>
    <dgm:pt modelId="{A2ED484A-FD9C-43B6-9982-DF16A0DC7CC7}" type="pres">
      <dgm:prSet presAssocID="{0C4D9F37-8C2B-4DEA-816B-17C79CC5DA43}" presName="linearFlow" presStyleCnt="0">
        <dgm:presLayoutVars>
          <dgm:dir/>
          <dgm:animLvl val="lvl"/>
          <dgm:resizeHandles val="exact"/>
        </dgm:presLayoutVars>
      </dgm:prSet>
      <dgm:spPr/>
    </dgm:pt>
    <dgm:pt modelId="{E4CB8D87-3B21-457F-AEB4-2C3771C134E6}" type="pres">
      <dgm:prSet presAssocID="{3A1608A1-2CE7-44A8-A739-8674338B8702}" presName="composite" presStyleCnt="0"/>
      <dgm:spPr/>
    </dgm:pt>
    <dgm:pt modelId="{C0650B67-E50A-453B-B4E1-3AE7DFF383EC}" type="pres">
      <dgm:prSet presAssocID="{3A1608A1-2CE7-44A8-A739-8674338B8702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E759BCF1-C28B-493E-AE34-513EBC15D440}" type="pres">
      <dgm:prSet presAssocID="{3A1608A1-2CE7-44A8-A739-8674338B8702}" presName="descendantText" presStyleLbl="alignAcc1" presStyleIdx="0" presStyleCnt="2">
        <dgm:presLayoutVars>
          <dgm:bulletEnabled val="1"/>
        </dgm:presLayoutVars>
      </dgm:prSet>
      <dgm:spPr/>
    </dgm:pt>
    <dgm:pt modelId="{2DE129F4-2456-4B31-9E9F-F97B77DD735B}" type="pres">
      <dgm:prSet presAssocID="{EC41E1CE-DF60-491F-8203-53394927C538}" presName="sp" presStyleCnt="0"/>
      <dgm:spPr/>
    </dgm:pt>
    <dgm:pt modelId="{4268AF88-68D7-4201-A98C-369759A71683}" type="pres">
      <dgm:prSet presAssocID="{80274845-6868-4747-87C8-E813C4D72AB4}" presName="composite" presStyleCnt="0"/>
      <dgm:spPr/>
    </dgm:pt>
    <dgm:pt modelId="{8E8808D4-AD95-4D30-BD0E-B10107E53745}" type="pres">
      <dgm:prSet presAssocID="{80274845-6868-4747-87C8-E813C4D72AB4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6376603F-54E0-44CF-BF10-48AF3A64820B}" type="pres">
      <dgm:prSet presAssocID="{80274845-6868-4747-87C8-E813C4D72AB4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9124A305-7C51-49D6-9189-59B635BF6A5A}" type="presOf" srcId="{AA963A26-C421-4A30-B21E-A7EC306006E5}" destId="{6376603F-54E0-44CF-BF10-48AF3A64820B}" srcOrd="0" destOrd="0" presId="urn:microsoft.com/office/officeart/2005/8/layout/chevron2"/>
    <dgm:cxn modelId="{CD1C4517-6CBE-421B-83A7-3AA206C009EB}" srcId="{3A1608A1-2CE7-44A8-A739-8674338B8702}" destId="{E1A83688-2FA8-4793-B87C-824CA74720BE}" srcOrd="0" destOrd="0" parTransId="{8A400C22-94FE-4122-9D5D-47D75B38D1B0}" sibTransId="{599EECD7-7CA2-400C-ADF3-B5207FD31D9F}"/>
    <dgm:cxn modelId="{025F451C-BAD0-4E35-B14A-76832F0AF2FA}" srcId="{0C4D9F37-8C2B-4DEA-816B-17C79CC5DA43}" destId="{3A1608A1-2CE7-44A8-A739-8674338B8702}" srcOrd="0" destOrd="0" parTransId="{EEF6E29E-7A6D-4FF2-995B-A0770EF37824}" sibTransId="{EC41E1CE-DF60-491F-8203-53394927C538}"/>
    <dgm:cxn modelId="{5F757D2B-FF69-4892-B882-BA75A9EDF622}" type="presOf" srcId="{3A1608A1-2CE7-44A8-A739-8674338B8702}" destId="{C0650B67-E50A-453B-B4E1-3AE7DFF383EC}" srcOrd="0" destOrd="0" presId="urn:microsoft.com/office/officeart/2005/8/layout/chevron2"/>
    <dgm:cxn modelId="{8ACF3F44-6ABB-4E4F-9D3A-5DB0D793D508}" srcId="{0C4D9F37-8C2B-4DEA-816B-17C79CC5DA43}" destId="{80274845-6868-4747-87C8-E813C4D72AB4}" srcOrd="1" destOrd="0" parTransId="{D311F5C4-0EC9-430D-9C11-EC91274CD1C3}" sibTransId="{148D9939-69D7-4659-B041-932020E1EE12}"/>
    <dgm:cxn modelId="{47349277-EA73-4988-A221-43E1EC89BDC9}" type="presOf" srcId="{0C4D9F37-8C2B-4DEA-816B-17C79CC5DA43}" destId="{A2ED484A-FD9C-43B6-9982-DF16A0DC7CC7}" srcOrd="0" destOrd="0" presId="urn:microsoft.com/office/officeart/2005/8/layout/chevron2"/>
    <dgm:cxn modelId="{E9B2AF83-D9B8-4167-A0B7-300BFA15762D}" type="presOf" srcId="{80274845-6868-4747-87C8-E813C4D72AB4}" destId="{8E8808D4-AD95-4D30-BD0E-B10107E53745}" srcOrd="0" destOrd="0" presId="urn:microsoft.com/office/officeart/2005/8/layout/chevron2"/>
    <dgm:cxn modelId="{EB080C94-DE19-4C8B-86A8-7EC78D9EB628}" srcId="{80274845-6868-4747-87C8-E813C4D72AB4}" destId="{AA963A26-C421-4A30-B21E-A7EC306006E5}" srcOrd="0" destOrd="0" parTransId="{E500FFC8-DBE3-4579-BE19-7E904CB6082C}" sibTransId="{A8D74D35-E35B-49FC-98BE-8BBF8F7DC721}"/>
    <dgm:cxn modelId="{FF64BFB8-58B2-4FCC-ACCC-417381BFF239}" type="presOf" srcId="{E1A83688-2FA8-4793-B87C-824CA74720BE}" destId="{E759BCF1-C28B-493E-AE34-513EBC15D440}" srcOrd="0" destOrd="0" presId="urn:microsoft.com/office/officeart/2005/8/layout/chevron2"/>
    <dgm:cxn modelId="{DE273081-D422-44C8-9295-49A4FF43EDBA}" type="presParOf" srcId="{A2ED484A-FD9C-43B6-9982-DF16A0DC7CC7}" destId="{E4CB8D87-3B21-457F-AEB4-2C3771C134E6}" srcOrd="0" destOrd="0" presId="urn:microsoft.com/office/officeart/2005/8/layout/chevron2"/>
    <dgm:cxn modelId="{3150A17E-3D7C-46EB-A1DD-437AF1057DAB}" type="presParOf" srcId="{E4CB8D87-3B21-457F-AEB4-2C3771C134E6}" destId="{C0650B67-E50A-453B-B4E1-3AE7DFF383EC}" srcOrd="0" destOrd="0" presId="urn:microsoft.com/office/officeart/2005/8/layout/chevron2"/>
    <dgm:cxn modelId="{55E61E05-A2A6-4AF9-8695-8D738D4C4CF2}" type="presParOf" srcId="{E4CB8D87-3B21-457F-AEB4-2C3771C134E6}" destId="{E759BCF1-C28B-493E-AE34-513EBC15D440}" srcOrd="1" destOrd="0" presId="urn:microsoft.com/office/officeart/2005/8/layout/chevron2"/>
    <dgm:cxn modelId="{A8694040-F197-4DE1-B1D8-EE3A471717F5}" type="presParOf" srcId="{A2ED484A-FD9C-43B6-9982-DF16A0DC7CC7}" destId="{2DE129F4-2456-4B31-9E9F-F97B77DD735B}" srcOrd="1" destOrd="0" presId="urn:microsoft.com/office/officeart/2005/8/layout/chevron2"/>
    <dgm:cxn modelId="{D117C1EA-9094-4D59-B213-CB38DD7B7173}" type="presParOf" srcId="{A2ED484A-FD9C-43B6-9982-DF16A0DC7CC7}" destId="{4268AF88-68D7-4201-A98C-369759A71683}" srcOrd="2" destOrd="0" presId="urn:microsoft.com/office/officeart/2005/8/layout/chevron2"/>
    <dgm:cxn modelId="{F551CDC4-5CAF-496B-A213-E58A45908041}" type="presParOf" srcId="{4268AF88-68D7-4201-A98C-369759A71683}" destId="{8E8808D4-AD95-4D30-BD0E-B10107E53745}" srcOrd="0" destOrd="0" presId="urn:microsoft.com/office/officeart/2005/8/layout/chevron2"/>
    <dgm:cxn modelId="{F517F1DF-2134-4069-9C61-7AB0EF4B6E24}" type="presParOf" srcId="{4268AF88-68D7-4201-A98C-369759A71683}" destId="{6376603F-54E0-44CF-BF10-48AF3A64820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0ADD37-2EC4-4A40-BAE5-99A0551B5D44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5BA6AD57-41CC-417C-BA0C-DAC3DA4118CD}">
      <dgm:prSet phldrT="[Text]"/>
      <dgm:spPr/>
      <dgm:t>
        <a:bodyPr/>
        <a:lstStyle/>
        <a:p>
          <a:r>
            <a:rPr lang="en-US"/>
            <a:t>Producer</a:t>
          </a:r>
        </a:p>
      </dgm:t>
    </dgm:pt>
    <dgm:pt modelId="{DC028BCD-3986-4581-A7FF-44A37F788B69}" type="parTrans" cxnId="{C31BED3B-A4CA-4D10-803D-B6635ABE9193}">
      <dgm:prSet/>
      <dgm:spPr/>
      <dgm:t>
        <a:bodyPr/>
        <a:lstStyle/>
        <a:p>
          <a:endParaRPr lang="en-US"/>
        </a:p>
      </dgm:t>
    </dgm:pt>
    <dgm:pt modelId="{2771B574-3AB4-4B26-8589-911678B726B2}" type="sibTrans" cxnId="{C31BED3B-A4CA-4D10-803D-B6635ABE9193}">
      <dgm:prSet/>
      <dgm:spPr/>
      <dgm:t>
        <a:bodyPr/>
        <a:lstStyle/>
        <a:p>
          <a:endParaRPr lang="en-US"/>
        </a:p>
      </dgm:t>
    </dgm:pt>
    <dgm:pt modelId="{74B070E4-933F-430B-8B14-A9B1F4DBAE46}" type="pres">
      <dgm:prSet presAssocID="{110ADD37-2EC4-4A40-BAE5-99A0551B5D44}" presName="Name0" presStyleCnt="0">
        <dgm:presLayoutVars>
          <dgm:dir/>
          <dgm:animLvl val="lvl"/>
          <dgm:resizeHandles val="exact"/>
        </dgm:presLayoutVars>
      </dgm:prSet>
      <dgm:spPr/>
    </dgm:pt>
    <dgm:pt modelId="{FAF80519-04F4-41B1-89A2-2932EC6C3796}" type="pres">
      <dgm:prSet presAssocID="{110ADD37-2EC4-4A40-BAE5-99A0551B5D44}" presName="dummy" presStyleCnt="0"/>
      <dgm:spPr/>
    </dgm:pt>
    <dgm:pt modelId="{83FF1CBB-7C46-4D15-AF0E-E8F5CB209960}" type="pres">
      <dgm:prSet presAssocID="{110ADD37-2EC4-4A40-BAE5-99A0551B5D44}" presName="linH" presStyleCnt="0"/>
      <dgm:spPr/>
    </dgm:pt>
    <dgm:pt modelId="{E6105B4D-6B40-420A-B69C-247CAFB64025}" type="pres">
      <dgm:prSet presAssocID="{110ADD37-2EC4-4A40-BAE5-99A0551B5D44}" presName="padding1" presStyleCnt="0"/>
      <dgm:spPr/>
    </dgm:pt>
    <dgm:pt modelId="{8852ADE1-F942-42F2-AD7F-9DCFFDDE5A73}" type="pres">
      <dgm:prSet presAssocID="{5BA6AD57-41CC-417C-BA0C-DAC3DA4118CD}" presName="linV" presStyleCnt="0"/>
      <dgm:spPr/>
    </dgm:pt>
    <dgm:pt modelId="{8EA99CE8-3F2B-4B40-8F25-1BC89DFB2019}" type="pres">
      <dgm:prSet presAssocID="{5BA6AD57-41CC-417C-BA0C-DAC3DA4118CD}" presName="spVertical1" presStyleCnt="0"/>
      <dgm:spPr/>
    </dgm:pt>
    <dgm:pt modelId="{1241DFAD-9F59-4BCD-B762-DFB7313BC2F6}" type="pres">
      <dgm:prSet presAssocID="{5BA6AD57-41CC-417C-BA0C-DAC3DA4118CD}" presName="parTx" presStyleLbl="revTx" presStyleIdx="0" presStyleCnt="1" custLinFactNeighborX="-55425" custLinFactNeighborY="3874">
        <dgm:presLayoutVars>
          <dgm:chMax val="0"/>
          <dgm:chPref val="0"/>
          <dgm:bulletEnabled val="1"/>
        </dgm:presLayoutVars>
      </dgm:prSet>
      <dgm:spPr/>
    </dgm:pt>
    <dgm:pt modelId="{94D5FFC7-0B8F-44B0-A8BA-0FFA02D181DE}" type="pres">
      <dgm:prSet presAssocID="{5BA6AD57-41CC-417C-BA0C-DAC3DA4118CD}" presName="spVertical2" presStyleCnt="0"/>
      <dgm:spPr/>
    </dgm:pt>
    <dgm:pt modelId="{1DA8E506-838A-4E06-A8CB-07168D359620}" type="pres">
      <dgm:prSet presAssocID="{5BA6AD57-41CC-417C-BA0C-DAC3DA4118CD}" presName="spVertical3" presStyleCnt="0"/>
      <dgm:spPr/>
    </dgm:pt>
    <dgm:pt modelId="{380E77C8-6B87-497A-8F29-ACAA2BB55DB2}" type="pres">
      <dgm:prSet presAssocID="{110ADD37-2EC4-4A40-BAE5-99A0551B5D44}" presName="padding2" presStyleCnt="0"/>
      <dgm:spPr/>
    </dgm:pt>
    <dgm:pt modelId="{F8D1E592-D6F0-4D41-92A8-7F7FC86B9985}" type="pres">
      <dgm:prSet presAssocID="{110ADD37-2EC4-4A40-BAE5-99A0551B5D44}" presName="negArrow" presStyleCnt="0"/>
      <dgm:spPr/>
    </dgm:pt>
    <dgm:pt modelId="{45458F18-F36C-4CF1-8D36-1B4D6760DD8C}" type="pres">
      <dgm:prSet presAssocID="{110ADD37-2EC4-4A40-BAE5-99A0551B5D44}" presName="backgroundArrow" presStyleLbl="node1" presStyleIdx="0" presStyleCnt="1" custLinFactX="9014" custLinFactNeighborX="100000" custLinFactNeighborY="54223"/>
      <dgm:spPr/>
    </dgm:pt>
  </dgm:ptLst>
  <dgm:cxnLst>
    <dgm:cxn modelId="{C31BED3B-A4CA-4D10-803D-B6635ABE9193}" srcId="{110ADD37-2EC4-4A40-BAE5-99A0551B5D44}" destId="{5BA6AD57-41CC-417C-BA0C-DAC3DA4118CD}" srcOrd="0" destOrd="0" parTransId="{DC028BCD-3986-4581-A7FF-44A37F788B69}" sibTransId="{2771B574-3AB4-4B26-8589-911678B726B2}"/>
    <dgm:cxn modelId="{E86FE3DD-0347-4195-8B58-FABC035A4294}" type="presOf" srcId="{5BA6AD57-41CC-417C-BA0C-DAC3DA4118CD}" destId="{1241DFAD-9F59-4BCD-B762-DFB7313BC2F6}" srcOrd="0" destOrd="0" presId="urn:microsoft.com/office/officeart/2005/8/layout/hProcess3"/>
    <dgm:cxn modelId="{B5E665F5-B647-4F05-9F6F-B1BDBF2ABAD6}" type="presOf" srcId="{110ADD37-2EC4-4A40-BAE5-99A0551B5D44}" destId="{74B070E4-933F-430B-8B14-A9B1F4DBAE46}" srcOrd="0" destOrd="0" presId="urn:microsoft.com/office/officeart/2005/8/layout/hProcess3"/>
    <dgm:cxn modelId="{F72A017E-AC43-4A25-AD53-7EDD41F8B159}" type="presParOf" srcId="{74B070E4-933F-430B-8B14-A9B1F4DBAE46}" destId="{FAF80519-04F4-41B1-89A2-2932EC6C3796}" srcOrd="0" destOrd="0" presId="urn:microsoft.com/office/officeart/2005/8/layout/hProcess3"/>
    <dgm:cxn modelId="{5954FD66-D125-41BB-A5DD-3BD4F25854C2}" type="presParOf" srcId="{74B070E4-933F-430B-8B14-A9B1F4DBAE46}" destId="{83FF1CBB-7C46-4D15-AF0E-E8F5CB209960}" srcOrd="1" destOrd="0" presId="urn:microsoft.com/office/officeart/2005/8/layout/hProcess3"/>
    <dgm:cxn modelId="{B5F1DAF5-0962-4C78-B0CF-13AF78E7BFC2}" type="presParOf" srcId="{83FF1CBB-7C46-4D15-AF0E-E8F5CB209960}" destId="{E6105B4D-6B40-420A-B69C-247CAFB64025}" srcOrd="0" destOrd="0" presId="urn:microsoft.com/office/officeart/2005/8/layout/hProcess3"/>
    <dgm:cxn modelId="{A75AF244-55B2-4DD0-825A-29162FBB7175}" type="presParOf" srcId="{83FF1CBB-7C46-4D15-AF0E-E8F5CB209960}" destId="{8852ADE1-F942-42F2-AD7F-9DCFFDDE5A73}" srcOrd="1" destOrd="0" presId="urn:microsoft.com/office/officeart/2005/8/layout/hProcess3"/>
    <dgm:cxn modelId="{90E3D286-8CC7-4A5C-A4EB-412892A33581}" type="presParOf" srcId="{8852ADE1-F942-42F2-AD7F-9DCFFDDE5A73}" destId="{8EA99CE8-3F2B-4B40-8F25-1BC89DFB2019}" srcOrd="0" destOrd="0" presId="urn:microsoft.com/office/officeart/2005/8/layout/hProcess3"/>
    <dgm:cxn modelId="{95A0AAF0-E446-473F-8719-92113BA659B8}" type="presParOf" srcId="{8852ADE1-F942-42F2-AD7F-9DCFFDDE5A73}" destId="{1241DFAD-9F59-4BCD-B762-DFB7313BC2F6}" srcOrd="1" destOrd="0" presId="urn:microsoft.com/office/officeart/2005/8/layout/hProcess3"/>
    <dgm:cxn modelId="{CD2800DE-95B3-4762-BF09-1D3B52DCD04D}" type="presParOf" srcId="{8852ADE1-F942-42F2-AD7F-9DCFFDDE5A73}" destId="{94D5FFC7-0B8F-44B0-A8BA-0FFA02D181DE}" srcOrd="2" destOrd="0" presId="urn:microsoft.com/office/officeart/2005/8/layout/hProcess3"/>
    <dgm:cxn modelId="{AFD01789-22D7-4A86-BFC5-C1DF7B3EA5E2}" type="presParOf" srcId="{8852ADE1-F942-42F2-AD7F-9DCFFDDE5A73}" destId="{1DA8E506-838A-4E06-A8CB-07168D359620}" srcOrd="3" destOrd="0" presId="urn:microsoft.com/office/officeart/2005/8/layout/hProcess3"/>
    <dgm:cxn modelId="{4D7198BF-D344-4EA4-B0B7-095D5BBA9954}" type="presParOf" srcId="{83FF1CBB-7C46-4D15-AF0E-E8F5CB209960}" destId="{380E77C8-6B87-497A-8F29-ACAA2BB55DB2}" srcOrd="2" destOrd="0" presId="urn:microsoft.com/office/officeart/2005/8/layout/hProcess3"/>
    <dgm:cxn modelId="{58D4D549-BE57-40C9-B45B-B6214484EA38}" type="presParOf" srcId="{83FF1CBB-7C46-4D15-AF0E-E8F5CB209960}" destId="{F8D1E592-D6F0-4D41-92A8-7F7FC86B9985}" srcOrd="3" destOrd="0" presId="urn:microsoft.com/office/officeart/2005/8/layout/hProcess3"/>
    <dgm:cxn modelId="{5DA99567-D7D9-4D1F-9A4E-36B1D8FDE633}" type="presParOf" srcId="{83FF1CBB-7C46-4D15-AF0E-E8F5CB209960}" destId="{45458F18-F36C-4CF1-8D36-1B4D6760DD8C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4D9F37-8C2B-4DEA-816B-17C79CC5DA4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1608A1-2CE7-44A8-A739-8674338B8702}">
      <dgm:prSet phldrT="[Text]"/>
      <dgm:spPr/>
      <dgm:t>
        <a:bodyPr/>
        <a:lstStyle/>
        <a:p>
          <a:r>
            <a:rPr lang="en-US"/>
            <a:t>1-n</a:t>
          </a:r>
        </a:p>
      </dgm:t>
    </dgm:pt>
    <dgm:pt modelId="{EEF6E29E-7A6D-4FF2-995B-A0770EF37824}" type="parTrans" cxnId="{025F451C-BAD0-4E35-B14A-76832F0AF2FA}">
      <dgm:prSet/>
      <dgm:spPr/>
      <dgm:t>
        <a:bodyPr/>
        <a:lstStyle/>
        <a:p>
          <a:endParaRPr lang="en-US"/>
        </a:p>
      </dgm:t>
    </dgm:pt>
    <dgm:pt modelId="{EC41E1CE-DF60-491F-8203-53394927C538}" type="sibTrans" cxnId="{025F451C-BAD0-4E35-B14A-76832F0AF2FA}">
      <dgm:prSet/>
      <dgm:spPr/>
      <dgm:t>
        <a:bodyPr/>
        <a:lstStyle/>
        <a:p>
          <a:endParaRPr lang="en-US"/>
        </a:p>
      </dgm:t>
    </dgm:pt>
    <dgm:pt modelId="{E1A83688-2FA8-4793-B87C-824CA74720BE}">
      <dgm:prSet phldrT="[Text]"/>
      <dgm:spPr/>
      <dgm:t>
        <a:bodyPr/>
        <a:lstStyle/>
        <a:p>
          <a:r>
            <a:rPr lang="en-US"/>
            <a:t>“path/file”</a:t>
          </a:r>
        </a:p>
      </dgm:t>
    </dgm:pt>
    <dgm:pt modelId="{8A400C22-94FE-4122-9D5D-47D75B38D1B0}" type="parTrans" cxnId="{CD1C4517-6CBE-421B-83A7-3AA206C009EB}">
      <dgm:prSet/>
      <dgm:spPr/>
      <dgm:t>
        <a:bodyPr/>
        <a:lstStyle/>
        <a:p>
          <a:endParaRPr lang="en-US"/>
        </a:p>
      </dgm:t>
    </dgm:pt>
    <dgm:pt modelId="{599EECD7-7CA2-400C-ADF3-B5207FD31D9F}" type="sibTrans" cxnId="{CD1C4517-6CBE-421B-83A7-3AA206C009EB}">
      <dgm:prSet/>
      <dgm:spPr/>
      <dgm:t>
        <a:bodyPr/>
        <a:lstStyle/>
        <a:p>
          <a:endParaRPr lang="en-US"/>
        </a:p>
      </dgm:t>
    </dgm:pt>
    <dgm:pt modelId="{80274845-6868-4747-87C8-E813C4D72AB4}">
      <dgm:prSet phldrT="[Text]"/>
      <dgm:spPr/>
      <dgm:t>
        <a:bodyPr/>
        <a:lstStyle/>
        <a:p>
          <a:r>
            <a:rPr lang="en-US"/>
            <a:t>1-1</a:t>
          </a:r>
        </a:p>
      </dgm:t>
    </dgm:pt>
    <dgm:pt modelId="{D311F5C4-0EC9-430D-9C11-EC91274CD1C3}" type="parTrans" cxnId="{8ACF3F44-6ABB-4E4F-9D3A-5DB0D793D508}">
      <dgm:prSet/>
      <dgm:spPr/>
      <dgm:t>
        <a:bodyPr/>
        <a:lstStyle/>
        <a:p>
          <a:endParaRPr lang="en-US"/>
        </a:p>
      </dgm:t>
    </dgm:pt>
    <dgm:pt modelId="{148D9939-69D7-4659-B041-932020E1EE12}" type="sibTrans" cxnId="{8ACF3F44-6ABB-4E4F-9D3A-5DB0D793D508}">
      <dgm:prSet/>
      <dgm:spPr/>
      <dgm:t>
        <a:bodyPr/>
        <a:lstStyle/>
        <a:p>
          <a:endParaRPr lang="en-US"/>
        </a:p>
      </dgm:t>
    </dgm:pt>
    <dgm:pt modelId="{AA963A26-C421-4A30-B21E-A7EC306006E5}">
      <dgm:prSet phldrT="[Text]"/>
      <dgm:spPr/>
      <dgm:t>
        <a:bodyPr/>
        <a:lstStyle/>
        <a:p>
          <a:r>
            <a:rPr lang="en-US"/>
            <a:t>Char da </a:t>
          </a:r>
          <a:r>
            <a:rPr lang="en-US" err="1"/>
            <a:t>cercare</a:t>
          </a:r>
          <a:r>
            <a:rPr lang="en-US"/>
            <a:t> </a:t>
          </a:r>
          <a:r>
            <a:rPr lang="en-US" err="1"/>
            <a:t>nei</a:t>
          </a:r>
          <a:r>
            <a:rPr lang="en-US"/>
            <a:t> File</a:t>
          </a:r>
        </a:p>
      </dgm:t>
    </dgm:pt>
    <dgm:pt modelId="{E500FFC8-DBE3-4579-BE19-7E904CB6082C}" type="parTrans" cxnId="{EB080C94-DE19-4C8B-86A8-7EC78D9EB628}">
      <dgm:prSet/>
      <dgm:spPr/>
      <dgm:t>
        <a:bodyPr/>
        <a:lstStyle/>
        <a:p>
          <a:endParaRPr lang="en-US"/>
        </a:p>
      </dgm:t>
    </dgm:pt>
    <dgm:pt modelId="{A8D74D35-E35B-49FC-98BE-8BBF8F7DC721}" type="sibTrans" cxnId="{EB080C94-DE19-4C8B-86A8-7EC78D9EB628}">
      <dgm:prSet/>
      <dgm:spPr/>
      <dgm:t>
        <a:bodyPr/>
        <a:lstStyle/>
        <a:p>
          <a:endParaRPr lang="en-US"/>
        </a:p>
      </dgm:t>
    </dgm:pt>
    <dgm:pt modelId="{A2ED484A-FD9C-43B6-9982-DF16A0DC7CC7}" type="pres">
      <dgm:prSet presAssocID="{0C4D9F37-8C2B-4DEA-816B-17C79CC5DA43}" presName="linearFlow" presStyleCnt="0">
        <dgm:presLayoutVars>
          <dgm:dir/>
          <dgm:animLvl val="lvl"/>
          <dgm:resizeHandles val="exact"/>
        </dgm:presLayoutVars>
      </dgm:prSet>
      <dgm:spPr/>
    </dgm:pt>
    <dgm:pt modelId="{E4CB8D87-3B21-457F-AEB4-2C3771C134E6}" type="pres">
      <dgm:prSet presAssocID="{3A1608A1-2CE7-44A8-A739-8674338B8702}" presName="composite" presStyleCnt="0"/>
      <dgm:spPr/>
    </dgm:pt>
    <dgm:pt modelId="{C0650B67-E50A-453B-B4E1-3AE7DFF383EC}" type="pres">
      <dgm:prSet presAssocID="{3A1608A1-2CE7-44A8-A739-8674338B8702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E759BCF1-C28B-493E-AE34-513EBC15D440}" type="pres">
      <dgm:prSet presAssocID="{3A1608A1-2CE7-44A8-A739-8674338B8702}" presName="descendantText" presStyleLbl="alignAcc1" presStyleIdx="0" presStyleCnt="2">
        <dgm:presLayoutVars>
          <dgm:bulletEnabled val="1"/>
        </dgm:presLayoutVars>
      </dgm:prSet>
      <dgm:spPr/>
    </dgm:pt>
    <dgm:pt modelId="{2DE129F4-2456-4B31-9E9F-F97B77DD735B}" type="pres">
      <dgm:prSet presAssocID="{EC41E1CE-DF60-491F-8203-53394927C538}" presName="sp" presStyleCnt="0"/>
      <dgm:spPr/>
    </dgm:pt>
    <dgm:pt modelId="{4268AF88-68D7-4201-A98C-369759A71683}" type="pres">
      <dgm:prSet presAssocID="{80274845-6868-4747-87C8-E813C4D72AB4}" presName="composite" presStyleCnt="0"/>
      <dgm:spPr/>
    </dgm:pt>
    <dgm:pt modelId="{8E8808D4-AD95-4D30-BD0E-B10107E53745}" type="pres">
      <dgm:prSet presAssocID="{80274845-6868-4747-87C8-E813C4D72AB4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6376603F-54E0-44CF-BF10-48AF3A64820B}" type="pres">
      <dgm:prSet presAssocID="{80274845-6868-4747-87C8-E813C4D72AB4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9124A305-7C51-49D6-9189-59B635BF6A5A}" type="presOf" srcId="{AA963A26-C421-4A30-B21E-A7EC306006E5}" destId="{6376603F-54E0-44CF-BF10-48AF3A64820B}" srcOrd="0" destOrd="0" presId="urn:microsoft.com/office/officeart/2005/8/layout/chevron2"/>
    <dgm:cxn modelId="{CD1C4517-6CBE-421B-83A7-3AA206C009EB}" srcId="{3A1608A1-2CE7-44A8-A739-8674338B8702}" destId="{E1A83688-2FA8-4793-B87C-824CA74720BE}" srcOrd="0" destOrd="0" parTransId="{8A400C22-94FE-4122-9D5D-47D75B38D1B0}" sibTransId="{599EECD7-7CA2-400C-ADF3-B5207FD31D9F}"/>
    <dgm:cxn modelId="{025F451C-BAD0-4E35-B14A-76832F0AF2FA}" srcId="{0C4D9F37-8C2B-4DEA-816B-17C79CC5DA43}" destId="{3A1608A1-2CE7-44A8-A739-8674338B8702}" srcOrd="0" destOrd="0" parTransId="{EEF6E29E-7A6D-4FF2-995B-A0770EF37824}" sibTransId="{EC41E1CE-DF60-491F-8203-53394927C538}"/>
    <dgm:cxn modelId="{5F757D2B-FF69-4892-B882-BA75A9EDF622}" type="presOf" srcId="{3A1608A1-2CE7-44A8-A739-8674338B8702}" destId="{C0650B67-E50A-453B-B4E1-3AE7DFF383EC}" srcOrd="0" destOrd="0" presId="urn:microsoft.com/office/officeart/2005/8/layout/chevron2"/>
    <dgm:cxn modelId="{8ACF3F44-6ABB-4E4F-9D3A-5DB0D793D508}" srcId="{0C4D9F37-8C2B-4DEA-816B-17C79CC5DA43}" destId="{80274845-6868-4747-87C8-E813C4D72AB4}" srcOrd="1" destOrd="0" parTransId="{D311F5C4-0EC9-430D-9C11-EC91274CD1C3}" sibTransId="{148D9939-69D7-4659-B041-932020E1EE12}"/>
    <dgm:cxn modelId="{47349277-EA73-4988-A221-43E1EC89BDC9}" type="presOf" srcId="{0C4D9F37-8C2B-4DEA-816B-17C79CC5DA43}" destId="{A2ED484A-FD9C-43B6-9982-DF16A0DC7CC7}" srcOrd="0" destOrd="0" presId="urn:microsoft.com/office/officeart/2005/8/layout/chevron2"/>
    <dgm:cxn modelId="{E9B2AF83-D9B8-4167-A0B7-300BFA15762D}" type="presOf" srcId="{80274845-6868-4747-87C8-E813C4D72AB4}" destId="{8E8808D4-AD95-4D30-BD0E-B10107E53745}" srcOrd="0" destOrd="0" presId="urn:microsoft.com/office/officeart/2005/8/layout/chevron2"/>
    <dgm:cxn modelId="{EB080C94-DE19-4C8B-86A8-7EC78D9EB628}" srcId="{80274845-6868-4747-87C8-E813C4D72AB4}" destId="{AA963A26-C421-4A30-B21E-A7EC306006E5}" srcOrd="0" destOrd="0" parTransId="{E500FFC8-DBE3-4579-BE19-7E904CB6082C}" sibTransId="{A8D74D35-E35B-49FC-98BE-8BBF8F7DC721}"/>
    <dgm:cxn modelId="{FF64BFB8-58B2-4FCC-ACCC-417381BFF239}" type="presOf" srcId="{E1A83688-2FA8-4793-B87C-824CA74720BE}" destId="{E759BCF1-C28B-493E-AE34-513EBC15D440}" srcOrd="0" destOrd="0" presId="urn:microsoft.com/office/officeart/2005/8/layout/chevron2"/>
    <dgm:cxn modelId="{DE273081-D422-44C8-9295-49A4FF43EDBA}" type="presParOf" srcId="{A2ED484A-FD9C-43B6-9982-DF16A0DC7CC7}" destId="{E4CB8D87-3B21-457F-AEB4-2C3771C134E6}" srcOrd="0" destOrd="0" presId="urn:microsoft.com/office/officeart/2005/8/layout/chevron2"/>
    <dgm:cxn modelId="{3150A17E-3D7C-46EB-A1DD-437AF1057DAB}" type="presParOf" srcId="{E4CB8D87-3B21-457F-AEB4-2C3771C134E6}" destId="{C0650B67-E50A-453B-B4E1-3AE7DFF383EC}" srcOrd="0" destOrd="0" presId="urn:microsoft.com/office/officeart/2005/8/layout/chevron2"/>
    <dgm:cxn modelId="{55E61E05-A2A6-4AF9-8695-8D738D4C4CF2}" type="presParOf" srcId="{E4CB8D87-3B21-457F-AEB4-2C3771C134E6}" destId="{E759BCF1-C28B-493E-AE34-513EBC15D440}" srcOrd="1" destOrd="0" presId="urn:microsoft.com/office/officeart/2005/8/layout/chevron2"/>
    <dgm:cxn modelId="{A8694040-F197-4DE1-B1D8-EE3A471717F5}" type="presParOf" srcId="{A2ED484A-FD9C-43B6-9982-DF16A0DC7CC7}" destId="{2DE129F4-2456-4B31-9E9F-F97B77DD735B}" srcOrd="1" destOrd="0" presId="urn:microsoft.com/office/officeart/2005/8/layout/chevron2"/>
    <dgm:cxn modelId="{D117C1EA-9094-4D59-B213-CB38DD7B7173}" type="presParOf" srcId="{A2ED484A-FD9C-43B6-9982-DF16A0DC7CC7}" destId="{4268AF88-68D7-4201-A98C-369759A71683}" srcOrd="2" destOrd="0" presId="urn:microsoft.com/office/officeart/2005/8/layout/chevron2"/>
    <dgm:cxn modelId="{F551CDC4-5CAF-496B-A213-E58A45908041}" type="presParOf" srcId="{4268AF88-68D7-4201-A98C-369759A71683}" destId="{8E8808D4-AD95-4D30-BD0E-B10107E53745}" srcOrd="0" destOrd="0" presId="urn:microsoft.com/office/officeart/2005/8/layout/chevron2"/>
    <dgm:cxn modelId="{F517F1DF-2134-4069-9C61-7AB0EF4B6E24}" type="presParOf" srcId="{4268AF88-68D7-4201-A98C-369759A71683}" destId="{6376603F-54E0-44CF-BF10-48AF3A64820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43F297-AB92-4A36-B22B-8C1D0A7FC7DB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68D4A512-0D1F-4516-817C-EDF07F932639}">
      <dgm:prSet phldrT="[Text]"/>
      <dgm:spPr/>
      <dgm:t>
        <a:bodyPr/>
        <a:lstStyle/>
        <a:p>
          <a:r>
            <a:rPr lang="it-IT"/>
            <a:t>Consumer</a:t>
          </a:r>
          <a:endParaRPr lang="en-US"/>
        </a:p>
      </dgm:t>
    </dgm:pt>
    <dgm:pt modelId="{7B1D7505-7164-447D-AFF7-59DA5DCBFE56}" type="parTrans" cxnId="{030B4362-F0CC-4890-ADB3-360493DE1BD8}">
      <dgm:prSet/>
      <dgm:spPr/>
      <dgm:t>
        <a:bodyPr/>
        <a:lstStyle/>
        <a:p>
          <a:endParaRPr lang="en-US"/>
        </a:p>
      </dgm:t>
    </dgm:pt>
    <dgm:pt modelId="{123327E4-7562-4898-9856-D7C5F4215509}" type="sibTrans" cxnId="{030B4362-F0CC-4890-ADB3-360493DE1BD8}">
      <dgm:prSet/>
      <dgm:spPr/>
      <dgm:t>
        <a:bodyPr/>
        <a:lstStyle/>
        <a:p>
          <a:endParaRPr lang="en-US"/>
        </a:p>
      </dgm:t>
    </dgm:pt>
    <dgm:pt modelId="{0209CDE4-A090-434B-A0AD-45CBF3116E15}" type="pres">
      <dgm:prSet presAssocID="{4243F297-AB92-4A36-B22B-8C1D0A7FC7DB}" presName="Name0" presStyleCnt="0">
        <dgm:presLayoutVars>
          <dgm:dir/>
          <dgm:animLvl val="lvl"/>
          <dgm:resizeHandles val="exact"/>
        </dgm:presLayoutVars>
      </dgm:prSet>
      <dgm:spPr/>
    </dgm:pt>
    <dgm:pt modelId="{298347A5-F389-44A8-8D8B-F28EDE36FDCE}" type="pres">
      <dgm:prSet presAssocID="{4243F297-AB92-4A36-B22B-8C1D0A7FC7DB}" presName="dummy" presStyleCnt="0"/>
      <dgm:spPr/>
    </dgm:pt>
    <dgm:pt modelId="{FD9BB58E-95DF-4193-A18E-4E09078169D9}" type="pres">
      <dgm:prSet presAssocID="{4243F297-AB92-4A36-B22B-8C1D0A7FC7DB}" presName="linH" presStyleCnt="0"/>
      <dgm:spPr/>
    </dgm:pt>
    <dgm:pt modelId="{B32D9D30-CDF3-437C-9554-924C730715BE}" type="pres">
      <dgm:prSet presAssocID="{4243F297-AB92-4A36-B22B-8C1D0A7FC7DB}" presName="padding1" presStyleCnt="0"/>
      <dgm:spPr/>
    </dgm:pt>
    <dgm:pt modelId="{68AB754B-FA48-4487-B64A-005205167A49}" type="pres">
      <dgm:prSet presAssocID="{68D4A512-0D1F-4516-817C-EDF07F932639}" presName="linV" presStyleCnt="0"/>
      <dgm:spPr/>
    </dgm:pt>
    <dgm:pt modelId="{3651A556-30AC-47CF-A32B-0BE2D990C36A}" type="pres">
      <dgm:prSet presAssocID="{68D4A512-0D1F-4516-817C-EDF07F932639}" presName="spVertical1" presStyleCnt="0"/>
      <dgm:spPr/>
    </dgm:pt>
    <dgm:pt modelId="{52AA53CB-1806-4A4F-8C91-934F2116BC6D}" type="pres">
      <dgm:prSet presAssocID="{68D4A512-0D1F-4516-817C-EDF07F932639}" presName="parTx" presStyleLbl="revTx" presStyleIdx="0" presStyleCnt="1" custLinFactNeighborX="-55033" custLinFactNeighborY="0">
        <dgm:presLayoutVars>
          <dgm:chMax val="0"/>
          <dgm:chPref val="0"/>
          <dgm:bulletEnabled val="1"/>
        </dgm:presLayoutVars>
      </dgm:prSet>
      <dgm:spPr/>
    </dgm:pt>
    <dgm:pt modelId="{B9C53B0B-DFF8-4B51-BD57-9189C872C416}" type="pres">
      <dgm:prSet presAssocID="{68D4A512-0D1F-4516-817C-EDF07F932639}" presName="spVertical2" presStyleCnt="0"/>
      <dgm:spPr/>
    </dgm:pt>
    <dgm:pt modelId="{872EA2B8-37C2-423A-B2F1-4DC2CBEF971F}" type="pres">
      <dgm:prSet presAssocID="{68D4A512-0D1F-4516-817C-EDF07F932639}" presName="spVertical3" presStyleCnt="0"/>
      <dgm:spPr/>
    </dgm:pt>
    <dgm:pt modelId="{300BE0EC-EC6C-4A41-A97A-30EBDA8C22A7}" type="pres">
      <dgm:prSet presAssocID="{4243F297-AB92-4A36-B22B-8C1D0A7FC7DB}" presName="padding2" presStyleCnt="0"/>
      <dgm:spPr/>
    </dgm:pt>
    <dgm:pt modelId="{2BD65C2D-EAD9-460E-8935-FD2AF482414B}" type="pres">
      <dgm:prSet presAssocID="{4243F297-AB92-4A36-B22B-8C1D0A7FC7DB}" presName="negArrow" presStyleCnt="0"/>
      <dgm:spPr/>
    </dgm:pt>
    <dgm:pt modelId="{F5A1C586-AFB2-4E8E-AC69-AA81865071D9}" type="pres">
      <dgm:prSet presAssocID="{4243F297-AB92-4A36-B22B-8C1D0A7FC7DB}" presName="backgroundArrow" presStyleLbl="node1" presStyleIdx="0" presStyleCnt="1" custLinFactNeighborX="72500" custLinFactNeighborY="62028"/>
      <dgm:spPr/>
    </dgm:pt>
  </dgm:ptLst>
  <dgm:cxnLst>
    <dgm:cxn modelId="{030B4362-F0CC-4890-ADB3-360493DE1BD8}" srcId="{4243F297-AB92-4A36-B22B-8C1D0A7FC7DB}" destId="{68D4A512-0D1F-4516-817C-EDF07F932639}" srcOrd="0" destOrd="0" parTransId="{7B1D7505-7164-447D-AFF7-59DA5DCBFE56}" sibTransId="{123327E4-7562-4898-9856-D7C5F4215509}"/>
    <dgm:cxn modelId="{B91D994E-FCA1-43A3-99C5-C58F8F3B525D}" type="presOf" srcId="{4243F297-AB92-4A36-B22B-8C1D0A7FC7DB}" destId="{0209CDE4-A090-434B-A0AD-45CBF3116E15}" srcOrd="0" destOrd="0" presId="urn:microsoft.com/office/officeart/2005/8/layout/hProcess3"/>
    <dgm:cxn modelId="{C723D4FD-1E21-4690-8840-1F2A7C2FFB62}" type="presOf" srcId="{68D4A512-0D1F-4516-817C-EDF07F932639}" destId="{52AA53CB-1806-4A4F-8C91-934F2116BC6D}" srcOrd="0" destOrd="0" presId="urn:microsoft.com/office/officeart/2005/8/layout/hProcess3"/>
    <dgm:cxn modelId="{DD4FBABD-C837-4F4C-90F5-629DB858E7F8}" type="presParOf" srcId="{0209CDE4-A090-434B-A0AD-45CBF3116E15}" destId="{298347A5-F389-44A8-8D8B-F28EDE36FDCE}" srcOrd="0" destOrd="0" presId="urn:microsoft.com/office/officeart/2005/8/layout/hProcess3"/>
    <dgm:cxn modelId="{4A8D9B42-D8CF-4D21-B0AB-BF5CA95D45DE}" type="presParOf" srcId="{0209CDE4-A090-434B-A0AD-45CBF3116E15}" destId="{FD9BB58E-95DF-4193-A18E-4E09078169D9}" srcOrd="1" destOrd="0" presId="urn:microsoft.com/office/officeart/2005/8/layout/hProcess3"/>
    <dgm:cxn modelId="{3D8B82C9-B89A-4605-999A-6C5EA6DD0261}" type="presParOf" srcId="{FD9BB58E-95DF-4193-A18E-4E09078169D9}" destId="{B32D9D30-CDF3-437C-9554-924C730715BE}" srcOrd="0" destOrd="0" presId="urn:microsoft.com/office/officeart/2005/8/layout/hProcess3"/>
    <dgm:cxn modelId="{0C80FF33-9A0A-4238-B080-183AD4A6BD4C}" type="presParOf" srcId="{FD9BB58E-95DF-4193-A18E-4E09078169D9}" destId="{68AB754B-FA48-4487-B64A-005205167A49}" srcOrd="1" destOrd="0" presId="urn:microsoft.com/office/officeart/2005/8/layout/hProcess3"/>
    <dgm:cxn modelId="{8F06F270-F200-464A-968B-8977AFA1735E}" type="presParOf" srcId="{68AB754B-FA48-4487-B64A-005205167A49}" destId="{3651A556-30AC-47CF-A32B-0BE2D990C36A}" srcOrd="0" destOrd="0" presId="urn:microsoft.com/office/officeart/2005/8/layout/hProcess3"/>
    <dgm:cxn modelId="{738302F2-24AC-4640-88A1-562E3E6A00CD}" type="presParOf" srcId="{68AB754B-FA48-4487-B64A-005205167A49}" destId="{52AA53CB-1806-4A4F-8C91-934F2116BC6D}" srcOrd="1" destOrd="0" presId="urn:microsoft.com/office/officeart/2005/8/layout/hProcess3"/>
    <dgm:cxn modelId="{04A9DDCA-600A-474C-AD87-2E85B269B4F8}" type="presParOf" srcId="{68AB754B-FA48-4487-B64A-005205167A49}" destId="{B9C53B0B-DFF8-4B51-BD57-9189C872C416}" srcOrd="2" destOrd="0" presId="urn:microsoft.com/office/officeart/2005/8/layout/hProcess3"/>
    <dgm:cxn modelId="{368ED29A-3C4E-41CB-963E-01BC1F2A020E}" type="presParOf" srcId="{68AB754B-FA48-4487-B64A-005205167A49}" destId="{872EA2B8-37C2-423A-B2F1-4DC2CBEF971F}" srcOrd="3" destOrd="0" presId="urn:microsoft.com/office/officeart/2005/8/layout/hProcess3"/>
    <dgm:cxn modelId="{19984DCF-2AA8-4820-891A-50F95F568259}" type="presParOf" srcId="{FD9BB58E-95DF-4193-A18E-4E09078169D9}" destId="{300BE0EC-EC6C-4A41-A97A-30EBDA8C22A7}" srcOrd="2" destOrd="0" presId="urn:microsoft.com/office/officeart/2005/8/layout/hProcess3"/>
    <dgm:cxn modelId="{EDCA4641-6C53-4D8F-82E9-32823FE7F8FD}" type="presParOf" srcId="{FD9BB58E-95DF-4193-A18E-4E09078169D9}" destId="{2BD65C2D-EAD9-460E-8935-FD2AF482414B}" srcOrd="3" destOrd="0" presId="urn:microsoft.com/office/officeart/2005/8/layout/hProcess3"/>
    <dgm:cxn modelId="{27B25301-1A8F-4FA9-9A0F-767A844E6BE4}" type="presParOf" srcId="{FD9BB58E-95DF-4193-A18E-4E09078169D9}" destId="{F5A1C586-AFB2-4E8E-AC69-AA81865071D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50B67-E50A-453B-B4E1-3AE7DFF383EC}">
      <dsp:nvSpPr>
        <dsp:cNvPr id="0" name=""/>
        <dsp:cNvSpPr/>
      </dsp:nvSpPr>
      <dsp:spPr>
        <a:xfrm rot="5400000">
          <a:off x="-227467" y="228675"/>
          <a:ext cx="1516448" cy="10615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1-n</a:t>
          </a:r>
        </a:p>
      </dsp:txBody>
      <dsp:txXfrm rot="-5400000">
        <a:off x="1" y="531965"/>
        <a:ext cx="1061513" cy="454935"/>
      </dsp:txXfrm>
    </dsp:sp>
    <dsp:sp modelId="{E759BCF1-C28B-493E-AE34-513EBC15D440}">
      <dsp:nvSpPr>
        <dsp:cNvPr id="0" name=""/>
        <dsp:cNvSpPr/>
      </dsp:nvSpPr>
      <dsp:spPr>
        <a:xfrm rot="5400000">
          <a:off x="2450911" y="-1388189"/>
          <a:ext cx="985691" cy="37644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“path/file”</a:t>
          </a:r>
        </a:p>
      </dsp:txBody>
      <dsp:txXfrm rot="-5400000">
        <a:off x="1061514" y="49325"/>
        <a:ext cx="3716369" cy="889457"/>
      </dsp:txXfrm>
    </dsp:sp>
    <dsp:sp modelId="{8E8808D4-AD95-4D30-BD0E-B10107E53745}">
      <dsp:nvSpPr>
        <dsp:cNvPr id="0" name=""/>
        <dsp:cNvSpPr/>
      </dsp:nvSpPr>
      <dsp:spPr>
        <a:xfrm rot="5400000">
          <a:off x="-227467" y="1448511"/>
          <a:ext cx="1516448" cy="10615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0-n</a:t>
          </a:r>
        </a:p>
      </dsp:txBody>
      <dsp:txXfrm rot="-5400000">
        <a:off x="1" y="1751801"/>
        <a:ext cx="1061513" cy="454935"/>
      </dsp:txXfrm>
    </dsp:sp>
    <dsp:sp modelId="{6376603F-54E0-44CF-BF10-48AF3A64820B}">
      <dsp:nvSpPr>
        <dsp:cNvPr id="0" name=""/>
        <dsp:cNvSpPr/>
      </dsp:nvSpPr>
      <dsp:spPr>
        <a:xfrm rot="5400000">
          <a:off x="2450911" y="-168353"/>
          <a:ext cx="985691" cy="37644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err="1"/>
            <a:t>Stringhe</a:t>
          </a:r>
          <a:r>
            <a:rPr lang="en-US" sz="3200" kern="1200"/>
            <a:t> da linea di commando</a:t>
          </a:r>
        </a:p>
      </dsp:txBody>
      <dsp:txXfrm rot="-5400000">
        <a:off x="1061514" y="1269161"/>
        <a:ext cx="3716369" cy="889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58F18-F36C-4CF1-8D36-1B4D6760DD8C}">
      <dsp:nvSpPr>
        <dsp:cNvPr id="0" name=""/>
        <dsp:cNvSpPr/>
      </dsp:nvSpPr>
      <dsp:spPr>
        <a:xfrm>
          <a:off x="0" y="15734"/>
          <a:ext cx="3519906" cy="259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1DFAD-9F59-4BCD-B762-DFB7313BC2F6}">
      <dsp:nvSpPr>
        <dsp:cNvPr id="0" name=""/>
        <dsp:cNvSpPr/>
      </dsp:nvSpPr>
      <dsp:spPr>
        <a:xfrm>
          <a:off x="0" y="680970"/>
          <a:ext cx="2883985" cy="12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5760" rIns="0" bIns="3657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Producer</a:t>
          </a:r>
        </a:p>
      </dsp:txBody>
      <dsp:txXfrm>
        <a:off x="0" y="680970"/>
        <a:ext cx="2883985" cy="129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50B67-E50A-453B-B4E1-3AE7DFF383EC}">
      <dsp:nvSpPr>
        <dsp:cNvPr id="0" name=""/>
        <dsp:cNvSpPr/>
      </dsp:nvSpPr>
      <dsp:spPr>
        <a:xfrm rot="5400000">
          <a:off x="-227467" y="228675"/>
          <a:ext cx="1516448" cy="10615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1-n</a:t>
          </a:r>
        </a:p>
      </dsp:txBody>
      <dsp:txXfrm rot="-5400000">
        <a:off x="1" y="531965"/>
        <a:ext cx="1061513" cy="454935"/>
      </dsp:txXfrm>
    </dsp:sp>
    <dsp:sp modelId="{E759BCF1-C28B-493E-AE34-513EBC15D440}">
      <dsp:nvSpPr>
        <dsp:cNvPr id="0" name=""/>
        <dsp:cNvSpPr/>
      </dsp:nvSpPr>
      <dsp:spPr>
        <a:xfrm rot="5400000">
          <a:off x="2450911" y="-1388189"/>
          <a:ext cx="985691" cy="37644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“path/file”</a:t>
          </a:r>
        </a:p>
      </dsp:txBody>
      <dsp:txXfrm rot="-5400000">
        <a:off x="1061514" y="49325"/>
        <a:ext cx="3716369" cy="889457"/>
      </dsp:txXfrm>
    </dsp:sp>
    <dsp:sp modelId="{8E8808D4-AD95-4D30-BD0E-B10107E53745}">
      <dsp:nvSpPr>
        <dsp:cNvPr id="0" name=""/>
        <dsp:cNvSpPr/>
      </dsp:nvSpPr>
      <dsp:spPr>
        <a:xfrm rot="5400000">
          <a:off x="-227467" y="1448511"/>
          <a:ext cx="1516448" cy="10615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1-1</a:t>
          </a:r>
        </a:p>
      </dsp:txBody>
      <dsp:txXfrm rot="-5400000">
        <a:off x="1" y="1751801"/>
        <a:ext cx="1061513" cy="454935"/>
      </dsp:txXfrm>
    </dsp:sp>
    <dsp:sp modelId="{6376603F-54E0-44CF-BF10-48AF3A64820B}">
      <dsp:nvSpPr>
        <dsp:cNvPr id="0" name=""/>
        <dsp:cNvSpPr/>
      </dsp:nvSpPr>
      <dsp:spPr>
        <a:xfrm rot="5400000">
          <a:off x="2450911" y="-168353"/>
          <a:ext cx="985691" cy="37644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Char da </a:t>
          </a:r>
          <a:r>
            <a:rPr lang="en-US" sz="3200" kern="1200" err="1"/>
            <a:t>cercare</a:t>
          </a:r>
          <a:r>
            <a:rPr lang="en-US" sz="3200" kern="1200"/>
            <a:t> </a:t>
          </a:r>
          <a:r>
            <a:rPr lang="en-US" sz="3200" kern="1200" err="1"/>
            <a:t>nei</a:t>
          </a:r>
          <a:r>
            <a:rPr lang="en-US" sz="3200" kern="1200"/>
            <a:t> File</a:t>
          </a:r>
        </a:p>
      </dsp:txBody>
      <dsp:txXfrm rot="-5400000">
        <a:off x="1061514" y="1269161"/>
        <a:ext cx="3716369" cy="8894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1C586-AFB2-4E8E-AC69-AA81865071D9}">
      <dsp:nvSpPr>
        <dsp:cNvPr id="0" name=""/>
        <dsp:cNvSpPr/>
      </dsp:nvSpPr>
      <dsp:spPr>
        <a:xfrm>
          <a:off x="0" y="2656"/>
          <a:ext cx="3802741" cy="230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A53CB-1806-4A4F-8C91-934F2116BC6D}">
      <dsp:nvSpPr>
        <dsp:cNvPr id="0" name=""/>
        <dsp:cNvSpPr/>
      </dsp:nvSpPr>
      <dsp:spPr>
        <a:xfrm>
          <a:off x="0" y="577328"/>
          <a:ext cx="3115722" cy="11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25120" rIns="0" bIns="3251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Consumer</a:t>
          </a:r>
          <a:endParaRPr lang="en-US" sz="3200" kern="1200"/>
        </a:p>
      </dsp:txBody>
      <dsp:txXfrm>
        <a:off x="0" y="577328"/>
        <a:ext cx="3115722" cy="115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41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045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94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2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1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5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4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7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4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2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2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4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26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  <p:sldLayoutId id="21474839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D18C-354B-46B6-BEF1-A8B1BA541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/>
              <a:t>Esercitazione</a:t>
            </a:r>
            <a:r>
              <a:rPr lang="en-US"/>
              <a:t> 0</a:t>
            </a:r>
            <a:br>
              <a:rPr lang="en-US"/>
            </a:br>
            <a:r>
              <a:rPr lang="it-IT" sz="2700"/>
              <a:t>Lettura e Scrittura File in Java e C</a:t>
            </a:r>
            <a:endParaRPr lang="en-US" sz="2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25F4F-E0B4-4C2A-82C3-9B900D907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138" y="5485196"/>
            <a:ext cx="10305143" cy="1049867"/>
          </a:xfrm>
        </p:spPr>
        <p:txBody>
          <a:bodyPr/>
          <a:lstStyle/>
          <a:p>
            <a:r>
              <a:rPr lang="en-US" err="1"/>
              <a:t>Soluzione</a:t>
            </a:r>
            <a:r>
              <a:rPr lang="en-US"/>
              <a:t> di: Francesco </a:t>
            </a:r>
            <a:r>
              <a:rPr lang="en-US" err="1"/>
              <a:t>Ciampana</a:t>
            </a:r>
            <a:r>
              <a:rPr lang="en-US"/>
              <a:t>, Francesco Scavello, Alessio </a:t>
            </a:r>
            <a:r>
              <a:rPr lang="en-US" err="1"/>
              <a:t>Troffei</a:t>
            </a:r>
            <a:r>
              <a:rPr lang="en-US"/>
              <a:t>, Vladyslav </a:t>
            </a:r>
            <a:r>
              <a:rPr lang="en-US" err="1"/>
              <a:t>Tymofieiev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E4C-4E20-43B0-A130-A3878E36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Collaudo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10333A3-B884-4960-BB1C-82811B257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sz="2400" dirty="0" err="1"/>
              <a:t>Ricerca</a:t>
            </a:r>
            <a:r>
              <a:rPr lang="en-GB" sz="2400" dirty="0"/>
              <a:t> di </a:t>
            </a:r>
            <a:r>
              <a:rPr lang="en-GB" sz="2400" dirty="0" err="1"/>
              <a:t>possibili</a:t>
            </a:r>
            <a:r>
              <a:rPr lang="en-GB" sz="2400" dirty="0"/>
              <a:t> </a:t>
            </a:r>
            <a:r>
              <a:rPr lang="en-GB" sz="2400" dirty="0" err="1"/>
              <a:t>errori</a:t>
            </a:r>
            <a:r>
              <a:rPr lang="en-GB" sz="2400" dirty="0"/>
              <a:t> </a:t>
            </a:r>
            <a:r>
              <a:rPr lang="en-GB" sz="2400" dirty="0" err="1"/>
              <a:t>dell’input</a:t>
            </a:r>
            <a:endParaRPr lang="en-GB" sz="2400" dirty="0"/>
          </a:p>
          <a:p>
            <a:r>
              <a:rPr lang="en-GB" sz="2400" dirty="0" err="1"/>
              <a:t>Ricerca</a:t>
            </a:r>
            <a:r>
              <a:rPr lang="en-GB" sz="2400" dirty="0"/>
              <a:t> di </a:t>
            </a:r>
            <a:r>
              <a:rPr lang="en-GB" sz="2400" dirty="0" err="1"/>
              <a:t>possibili</a:t>
            </a:r>
            <a:r>
              <a:rPr lang="en-GB" sz="2400" dirty="0"/>
              <a:t> </a:t>
            </a:r>
            <a:r>
              <a:rPr lang="en-GB" sz="2400" dirty="0" err="1"/>
              <a:t>errori</a:t>
            </a:r>
            <a:r>
              <a:rPr lang="en-GB" sz="2400" dirty="0"/>
              <a:t> a </a:t>
            </a:r>
            <a:r>
              <a:rPr lang="en-GB" sz="2400" dirty="0" err="1"/>
              <a:t>RunTime</a:t>
            </a:r>
            <a:endParaRPr lang="en-GB" sz="2400" dirty="0"/>
          </a:p>
          <a:p>
            <a:r>
              <a:rPr lang="en-GB" sz="2400" dirty="0" err="1"/>
              <a:t>Ricerca</a:t>
            </a:r>
            <a:r>
              <a:rPr lang="en-GB" sz="2400" dirty="0"/>
              <a:t> di </a:t>
            </a:r>
            <a:r>
              <a:rPr lang="en-GB" sz="2400" dirty="0" err="1"/>
              <a:t>possibili</a:t>
            </a:r>
            <a:r>
              <a:rPr lang="en-GB" sz="2400" dirty="0"/>
              <a:t> </a:t>
            </a:r>
            <a:r>
              <a:rPr lang="en-GB" sz="2400" dirty="0" err="1"/>
              <a:t>errori</a:t>
            </a:r>
            <a:r>
              <a:rPr lang="en-GB" sz="2400" dirty="0"/>
              <a:t> </a:t>
            </a:r>
            <a:r>
              <a:rPr lang="en-GB" sz="2400" dirty="0" err="1"/>
              <a:t>dell’output</a:t>
            </a:r>
            <a:endParaRPr lang="en-GB" sz="24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B260758-ED19-4F3D-A104-38633F395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Tramite</a:t>
            </a:r>
            <a:r>
              <a:rPr lang="en-GB" sz="2400" dirty="0"/>
              <a:t> </a:t>
            </a:r>
            <a:r>
              <a:rPr lang="en-GB" sz="2400" dirty="0" err="1"/>
              <a:t>utilizzo</a:t>
            </a:r>
            <a:r>
              <a:rPr lang="en-GB" sz="2400" dirty="0"/>
              <a:t> di assert e </a:t>
            </a:r>
            <a:r>
              <a:rPr lang="en-GB" sz="2400" dirty="0" err="1"/>
              <a:t>Strumenti</a:t>
            </a:r>
            <a:r>
              <a:rPr lang="en-GB" sz="2400" dirty="0"/>
              <a:t> di debug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02091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3C6C-D585-4CAA-A8B1-C599ACA3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Organizzazione</a:t>
            </a:r>
            <a:r>
              <a:rPr lang="en-US"/>
              <a:t> e </a:t>
            </a:r>
            <a:r>
              <a:rPr lang="en-US" err="1"/>
              <a:t>sviluppo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BA69-F854-4830-8521-0ED5407D3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err="1"/>
              <a:t>Definizione</a:t>
            </a:r>
            <a:r>
              <a:rPr lang="en-US" sz="2800"/>
              <a:t> ed </a:t>
            </a:r>
            <a:r>
              <a:rPr lang="en-US" sz="2800" err="1"/>
              <a:t>analisi</a:t>
            </a:r>
            <a:r>
              <a:rPr lang="en-US" sz="2800"/>
              <a:t> del </a:t>
            </a:r>
            <a:r>
              <a:rPr lang="en-US" sz="2800" err="1"/>
              <a:t>problema</a:t>
            </a:r>
            <a:endParaRPr lang="en-US" sz="2800"/>
          </a:p>
          <a:p>
            <a:r>
              <a:rPr lang="en-US" sz="2800" err="1"/>
              <a:t>Pianificazione</a:t>
            </a:r>
            <a:r>
              <a:rPr lang="en-US" sz="2800"/>
              <a:t> del </a:t>
            </a:r>
            <a:r>
              <a:rPr lang="en-US" sz="2800" err="1"/>
              <a:t>collaudo</a:t>
            </a:r>
            <a:endParaRPr lang="en-US" sz="2800"/>
          </a:p>
          <a:p>
            <a:r>
              <a:rPr lang="en-US" sz="2800" err="1"/>
              <a:t>Progettazione</a:t>
            </a:r>
            <a:r>
              <a:rPr lang="en-US" sz="2800"/>
              <a:t> di una </a:t>
            </a:r>
            <a:r>
              <a:rPr lang="en-US" sz="2800" err="1"/>
              <a:t>soluzione</a:t>
            </a:r>
            <a:endParaRPr lang="en-US" sz="2800"/>
          </a:p>
          <a:p>
            <a:r>
              <a:rPr lang="en-US" sz="2800" err="1"/>
              <a:t>Implementazione</a:t>
            </a:r>
            <a:endParaRPr lang="en-US" sz="2800"/>
          </a:p>
          <a:p>
            <a:r>
              <a:rPr lang="en-US" sz="2800" err="1"/>
              <a:t>Collaudo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6544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5A17-1078-48E3-B248-B700947C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Analisi</a:t>
            </a:r>
            <a:r>
              <a:rPr lang="en-US"/>
              <a:t> del </a:t>
            </a:r>
            <a:r>
              <a:rPr lang="en-US" err="1"/>
              <a:t>problema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B53EE-BBCC-4B3F-A7C0-EAFB756FE39C}"/>
              </a:ext>
            </a:extLst>
          </p:cNvPr>
          <p:cNvSpPr txBox="1"/>
          <p:nvPr/>
        </p:nvSpPr>
        <p:spPr>
          <a:xfrm>
            <a:off x="5204055" y="1287662"/>
            <a:ext cx="1773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Producer</a:t>
            </a:r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E51148-4BAE-4E85-A634-D4B4F0158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082" y="2218602"/>
            <a:ext cx="2420793" cy="2420793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803AE57-A4A2-4EF9-A189-32D38D886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4587312"/>
              </p:ext>
            </p:extLst>
          </p:nvPr>
        </p:nvGraphicFramePr>
        <p:xfrm>
          <a:off x="0" y="2557200"/>
          <a:ext cx="4826000" cy="27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998374AB-A63C-428F-9271-0FB18AFE51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103142"/>
              </p:ext>
            </p:extLst>
          </p:nvPr>
        </p:nvGraphicFramePr>
        <p:xfrm>
          <a:off x="5349594" y="2304323"/>
          <a:ext cx="3519906" cy="2607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6597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0A4F-445F-4C82-8E4D-D82FAB08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Analisi</a:t>
            </a:r>
            <a:r>
              <a:rPr lang="en-US"/>
              <a:t> del </a:t>
            </a:r>
            <a:r>
              <a:rPr lang="en-US" err="1"/>
              <a:t>problema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DF8A1-571C-4B26-ABAC-C9B558FFCEAB}"/>
              </a:ext>
            </a:extLst>
          </p:cNvPr>
          <p:cNvSpPr txBox="1"/>
          <p:nvPr/>
        </p:nvSpPr>
        <p:spPr>
          <a:xfrm>
            <a:off x="4479590" y="1287662"/>
            <a:ext cx="3222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Producer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11996-E13E-4D7E-BEE2-C829878E9B6B}"/>
              </a:ext>
            </a:extLst>
          </p:cNvPr>
          <p:cNvSpPr txBox="1"/>
          <p:nvPr/>
        </p:nvSpPr>
        <p:spPr>
          <a:xfrm>
            <a:off x="582503" y="3013501"/>
            <a:ext cx="11016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Il Producer </a:t>
            </a:r>
            <a:r>
              <a:rPr lang="en-US" sz="2400" dirty="0" err="1"/>
              <a:t>chiede</a:t>
            </a:r>
            <a:r>
              <a:rPr lang="en-US" sz="2400" dirty="0"/>
              <a:t> in input </a:t>
            </a:r>
            <a:r>
              <a:rPr lang="en-US" sz="2400" dirty="0" err="1"/>
              <a:t>nomi</a:t>
            </a:r>
            <a:r>
              <a:rPr lang="en-US" sz="2400" dirty="0"/>
              <a:t> di file e scrive </a:t>
            </a:r>
            <a:r>
              <a:rPr lang="en-US" sz="2400" dirty="0" err="1"/>
              <a:t>ogni</a:t>
            </a:r>
            <a:r>
              <a:rPr lang="en-US" sz="2400" dirty="0"/>
              <a:t> </a:t>
            </a:r>
            <a:r>
              <a:rPr lang="en-US" sz="2400" dirty="0" err="1"/>
              <a:t>riga</a:t>
            </a:r>
            <a:r>
              <a:rPr lang="en-US" sz="2400" dirty="0"/>
              <a:t> digitata </a:t>
            </a:r>
            <a:r>
              <a:rPr lang="en-US" sz="2400" dirty="0" err="1"/>
              <a:t>dall’utente</a:t>
            </a:r>
            <a:r>
              <a:rPr lang="en-US" sz="2400" dirty="0"/>
              <a:t> </a:t>
            </a:r>
            <a:r>
              <a:rPr lang="en-US" sz="2400" dirty="0" err="1"/>
              <a:t>sul</a:t>
            </a:r>
            <a:r>
              <a:rPr lang="en-US" sz="2400" dirty="0"/>
              <a:t> </a:t>
            </a:r>
            <a:r>
              <a:rPr lang="en-US" sz="2400" dirty="0" err="1"/>
              <a:t>relativo</a:t>
            </a:r>
            <a:r>
              <a:rPr lang="en-US" sz="2400" dirty="0"/>
              <a:t> file, </a:t>
            </a:r>
            <a:r>
              <a:rPr lang="en-US" sz="2400" dirty="0" err="1"/>
              <a:t>fino</a:t>
            </a:r>
            <a:r>
              <a:rPr lang="en-US" sz="2400" dirty="0"/>
              <a:t> a </a:t>
            </a:r>
            <a:r>
              <a:rPr lang="en-US" sz="2400" dirty="0" err="1"/>
              <a:t>che</a:t>
            </a:r>
            <a:r>
              <a:rPr lang="en-US" sz="2400" dirty="0"/>
              <a:t> non </a:t>
            </a:r>
            <a:r>
              <a:rPr lang="en-US" sz="2400" dirty="0" err="1"/>
              <a:t>legge</a:t>
            </a:r>
            <a:r>
              <a:rPr lang="en-US" sz="2400" dirty="0"/>
              <a:t> EOF.</a:t>
            </a:r>
          </a:p>
        </p:txBody>
      </p:sp>
    </p:spTree>
    <p:extLst>
      <p:ext uri="{BB962C8B-B14F-4D97-AF65-F5344CB8AC3E}">
        <p14:creationId xmlns:p14="http://schemas.microsoft.com/office/powerpoint/2010/main" val="100856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A527-E363-4BC7-B2B4-D5DFC911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Analisi del problema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DB9B9-F6D4-478D-9D5B-890B06AEF736}"/>
              </a:ext>
            </a:extLst>
          </p:cNvPr>
          <p:cNvSpPr txBox="1"/>
          <p:nvPr/>
        </p:nvSpPr>
        <p:spPr>
          <a:xfrm>
            <a:off x="4697304" y="1287662"/>
            <a:ext cx="2786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/>
              <a:t>Consumer</a:t>
            </a: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5291610-D809-4F28-A166-01F41EA19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0789509"/>
              </p:ext>
            </p:extLst>
          </p:nvPr>
        </p:nvGraphicFramePr>
        <p:xfrm>
          <a:off x="0" y="2557200"/>
          <a:ext cx="4826000" cy="27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9421DB6-486E-4FE7-9C48-5ECCD6144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6350542"/>
              </p:ext>
            </p:extLst>
          </p:nvPr>
        </p:nvGraphicFramePr>
        <p:xfrm>
          <a:off x="4934859" y="2468545"/>
          <a:ext cx="3802741" cy="2306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99D214-8022-46CC-8B2D-EEF398390DCA}"/>
              </a:ext>
            </a:extLst>
          </p:cNvPr>
          <p:cNvSpPr/>
          <p:nvPr/>
        </p:nvSpPr>
        <p:spPr>
          <a:xfrm>
            <a:off x="8846459" y="2627644"/>
            <a:ext cx="3193142" cy="1988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/>
              <a:t>Testo a video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4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12FA-BB0E-4B96-9D88-E8B437A9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Analisi del problema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C3CDC-ADE9-47DA-A8DB-DC310A56AE08}"/>
              </a:ext>
            </a:extLst>
          </p:cNvPr>
          <p:cNvSpPr txBox="1"/>
          <p:nvPr/>
        </p:nvSpPr>
        <p:spPr>
          <a:xfrm>
            <a:off x="827012" y="2828835"/>
            <a:ext cx="10527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/>
              <a:t>Consumer chiede in input un carattere e nomi di file. Successivamente stampa a video il contenuto dei file senza il carattere ricevuto.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2333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5987-8B7B-47D8-8505-9D5F6096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Pianificazione del collaudo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EBEB8-122E-44DC-AAA2-95661EB0D5EF}"/>
              </a:ext>
            </a:extLst>
          </p:cNvPr>
          <p:cNvSpPr txBox="1"/>
          <p:nvPr/>
        </p:nvSpPr>
        <p:spPr>
          <a:xfrm>
            <a:off x="493486" y="1814286"/>
            <a:ext cx="110308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Cosa succede se passo un path non corretto?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Cosa succede se passo più di un char da cercare?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Cosa succede se non passo nessun nome di file?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Cosa succede se non passo argomenti?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Cosa succede se passo caratteri particolari?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Cosa succede se passo centinaia di path?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Cosa succede se passo un path che esiste già?</a:t>
            </a:r>
          </a:p>
        </p:txBody>
      </p:sp>
    </p:spTree>
    <p:extLst>
      <p:ext uri="{BB962C8B-B14F-4D97-AF65-F5344CB8AC3E}">
        <p14:creationId xmlns:p14="http://schemas.microsoft.com/office/powerpoint/2010/main" val="25498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4685-22A5-49E3-817B-24701DA4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568" y="7513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 err="1"/>
              <a:t>Progettazione</a:t>
            </a:r>
            <a:br>
              <a:rPr lang="en-US" sz="5400" dirty="0"/>
            </a:br>
            <a:r>
              <a:rPr lang="en-US" sz="5400" dirty="0" err="1"/>
              <a:t>Soluzione</a:t>
            </a:r>
            <a:br>
              <a:rPr lang="en-US" sz="5400" dirty="0"/>
            </a:br>
            <a:r>
              <a:rPr lang="en-US" sz="2700" dirty="0" err="1"/>
              <a:t>Consumatore</a:t>
            </a:r>
            <a:endParaRPr lang="en-US" sz="27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6FEE966-4C66-49A2-9528-AFC500F50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41972DA-F248-427C-96D8-DB07CAD1E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4763891" cy="6858000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56136A2F-1932-4FC9-BF66-BA3225023978}"/>
              </a:ext>
            </a:extLst>
          </p:cNvPr>
          <p:cNvSpPr/>
          <p:nvPr/>
        </p:nvSpPr>
        <p:spPr>
          <a:xfrm>
            <a:off x="7428110" y="2572166"/>
            <a:ext cx="1600200" cy="1845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06F54E-9E81-483A-8635-16F0F3E51CB1}"/>
              </a:ext>
            </a:extLst>
          </p:cNvPr>
          <p:cNvSpPr txBox="1"/>
          <p:nvPr/>
        </p:nvSpPr>
        <p:spPr>
          <a:xfrm>
            <a:off x="5431974" y="4631173"/>
            <a:ext cx="61003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</a:t>
            </a:r>
            <a:endParaRPr lang="en-US" sz="5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719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4685-22A5-49E3-817B-24701DA4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4624" y="273362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Progettazione</a:t>
            </a:r>
            <a:br>
              <a:rPr lang="en-US" sz="5400" dirty="0"/>
            </a:br>
            <a:r>
              <a:rPr lang="en-US" sz="5400" dirty="0" err="1"/>
              <a:t>Soluzione</a:t>
            </a:r>
            <a:br>
              <a:rPr lang="en-US" sz="5400" dirty="0"/>
            </a:br>
            <a:r>
              <a:rPr lang="en-US" sz="2700" dirty="0" err="1"/>
              <a:t>Produttore</a:t>
            </a:r>
            <a:endParaRPr lang="en-US" sz="27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3AE852B-7EA1-4793-8499-DC16BB21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5999" cy="685800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E57E2EFC-7F4E-4427-91F6-78339E636105}"/>
              </a:ext>
            </a:extLst>
          </p:cNvPr>
          <p:cNvSpPr/>
          <p:nvPr/>
        </p:nvSpPr>
        <p:spPr>
          <a:xfrm>
            <a:off x="8297333" y="2853267"/>
            <a:ext cx="1600200" cy="1845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F23C5-01B0-44B1-A82A-A6F2AA6BFD48}"/>
              </a:ext>
            </a:extLst>
          </p:cNvPr>
          <p:cNvSpPr txBox="1"/>
          <p:nvPr/>
        </p:nvSpPr>
        <p:spPr>
          <a:xfrm>
            <a:off x="6489458" y="4913941"/>
            <a:ext cx="54412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Implementazione</a:t>
            </a:r>
            <a:endParaRPr lang="en-US" sz="5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106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238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Wingdings 2</vt:lpstr>
      <vt:lpstr>Slate</vt:lpstr>
      <vt:lpstr>Esercitazione 0 Lettura e Scrittura File in Java e C</vt:lpstr>
      <vt:lpstr>Organizzazione e sviluppo</vt:lpstr>
      <vt:lpstr>Analisi del problema</vt:lpstr>
      <vt:lpstr>Analisi del problema</vt:lpstr>
      <vt:lpstr>Analisi del problema</vt:lpstr>
      <vt:lpstr>Analisi del problema</vt:lpstr>
      <vt:lpstr>Pianificazione del collaudo</vt:lpstr>
      <vt:lpstr>Progettazione Soluzione Consumatore</vt:lpstr>
      <vt:lpstr>Progettazione Soluzione Produttore</vt:lpstr>
      <vt:lpstr>Collaudo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 Lettura e Scrittura File in Java e C</dc:title>
  <dc:creator>francesco scavello</dc:creator>
  <cp:lastModifiedBy>francesco scavello</cp:lastModifiedBy>
  <cp:revision>1</cp:revision>
  <dcterms:created xsi:type="dcterms:W3CDTF">2020-10-07T15:43:53Z</dcterms:created>
  <dcterms:modified xsi:type="dcterms:W3CDTF">2020-10-07T16:10:04Z</dcterms:modified>
</cp:coreProperties>
</file>