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notesMasterIdLst>
    <p:notesMasterId r:id="rId11"/>
  </p:notesMasterIdLst>
  <p:sldIdLst>
    <p:sldId id="256" r:id="rId2"/>
    <p:sldId id="268" r:id="rId3"/>
    <p:sldId id="282" r:id="rId4"/>
    <p:sldId id="258" r:id="rId5"/>
    <p:sldId id="270" r:id="rId6"/>
    <p:sldId id="283" r:id="rId7"/>
    <p:sldId id="285" r:id="rId8"/>
    <p:sldId id="279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A5F0BED-259C-4DA7-8CF5-5A72B1F7E0FC}">
          <p14:sldIdLst>
            <p14:sldId id="256"/>
          </p14:sldIdLst>
        </p14:section>
        <p14:section name="Index" id="{1FFB0013-6D1B-44B6-9EB6-BE866BB676FA}">
          <p14:sldIdLst/>
        </p14:section>
        <p14:section name="Development" id="{5BE9747B-7199-487A-A5CC-148CF9EBB8A1}">
          <p14:sldIdLst>
            <p14:sldId id="268"/>
          </p14:sldIdLst>
        </p14:section>
        <p14:section name="VotaFattoreX" id="{546581F3-4D6F-4E58-A7C5-2455A6D588E0}">
          <p14:sldIdLst>
            <p14:sldId id="282"/>
          </p14:sldIdLst>
        </p14:section>
        <p14:section name="Client" id="{5533FCD3-ADC9-43AD-8BC9-ADE59402B7B3}">
          <p14:sldIdLst>
            <p14:sldId id="258"/>
          </p14:sldIdLst>
        </p14:section>
        <p14:section name="Server" id="{27B4678A-924E-4FB1-9999-3E9647499343}">
          <p14:sldIdLst>
            <p14:sldId id="270"/>
            <p14:sldId id="283"/>
            <p14:sldId id="285"/>
          </p14:sldIdLst>
        </p14:section>
        <p14:section name="Test" id="{BBB27160-3C57-41DC-973F-EB1F9C8BBB19}">
          <p14:sldIdLst>
            <p14:sldId id="279"/>
          </p14:sldIdLst>
        </p14:section>
        <p14:section name="End" id="{18270B98-998B-4542-A2F0-052EB5F382DA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968DC-4D85-479E-A788-626CD4EAD6E9}" v="20" dt="2020-12-17T12:43:09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cavello" userId="88dd6d613a4d9c43" providerId="LiveId" clId="{3C119ACF-4D67-494C-AA54-419D592FF9F4}"/>
    <pc:docChg chg="undo custSel mod addSld delSld modSld modSection">
      <pc:chgData name="francesco scavello" userId="88dd6d613a4d9c43" providerId="LiveId" clId="{3C119ACF-4D67-494C-AA54-419D592FF9F4}" dt="2020-10-07T16:09:42.699" v="663" actId="20577"/>
      <pc:docMkLst>
        <pc:docMk/>
      </pc:docMkLst>
      <pc:sldChg chg="addSp delSp modSp mod">
        <pc:chgData name="francesco scavello" userId="88dd6d613a4d9c43" providerId="LiveId" clId="{3C119ACF-4D67-494C-AA54-419D592FF9F4}" dt="2020-10-07T14:12:27.577" v="14" actId="20577"/>
        <pc:sldMkLst>
          <pc:docMk/>
          <pc:sldMk cId="3757233881" sldId="256"/>
        </pc:sldMkLst>
        <pc:spChg chg="mod">
          <ac:chgData name="francesco scavello" userId="88dd6d613a4d9c43" providerId="LiveId" clId="{3C119ACF-4D67-494C-AA54-419D592FF9F4}" dt="2020-10-07T14:12:27.577" v="14" actId="20577"/>
          <ac:spMkLst>
            <pc:docMk/>
            <pc:sldMk cId="3757233881" sldId="256"/>
            <ac:spMk id="2" creationId="{FEEED18C-354B-46B6-BEF1-A8B1BA541F00}"/>
          </ac:spMkLst>
        </pc:spChg>
        <pc:spChg chg="add del">
          <ac:chgData name="francesco scavello" userId="88dd6d613a4d9c43" providerId="LiveId" clId="{3C119ACF-4D67-494C-AA54-419D592FF9F4}" dt="2020-10-07T14:12:07.957" v="1" actId="22"/>
          <ac:spMkLst>
            <pc:docMk/>
            <pc:sldMk cId="3757233881" sldId="256"/>
            <ac:spMk id="5" creationId="{B3115261-5ED1-43D7-986E-10481C7FCBF4}"/>
          </ac:spMkLst>
        </pc:spChg>
        <pc:spChg chg="add del">
          <ac:chgData name="francesco scavello" userId="88dd6d613a4d9c43" providerId="LiveId" clId="{3C119ACF-4D67-494C-AA54-419D592FF9F4}" dt="2020-10-07T14:12:15.603" v="8" actId="22"/>
          <ac:spMkLst>
            <pc:docMk/>
            <pc:sldMk cId="3757233881" sldId="256"/>
            <ac:spMk id="7" creationId="{5C63E70F-3F75-4F6B-9C09-ED608EC71F45}"/>
          </ac:spMkLst>
        </pc:spChg>
      </pc:sldChg>
      <pc:sldChg chg="modSp">
        <pc:chgData name="francesco scavello" userId="88dd6d613a4d9c43" providerId="LiveId" clId="{3C119ACF-4D67-494C-AA54-419D592FF9F4}" dt="2020-10-07T14:16:44.746" v="111" actId="20577"/>
        <pc:sldMkLst>
          <pc:docMk/>
          <pc:sldMk cId="1765973840" sldId="258"/>
        </pc:sldMkLst>
        <pc:graphicFrameChg chg="mod">
          <ac:chgData name="francesco scavello" userId="88dd6d613a4d9c43" providerId="LiveId" clId="{3C119ACF-4D67-494C-AA54-419D592FF9F4}" dt="2020-10-07T14:16:44.746" v="111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modSp mod">
        <pc:chgData name="francesco scavello" userId="88dd6d613a4d9c43" providerId="LiveId" clId="{3C119ACF-4D67-494C-AA54-419D592FF9F4}" dt="2020-10-07T16:09:42.699" v="663" actId="20577"/>
        <pc:sldMkLst>
          <pc:docMk/>
          <pc:sldMk cId="1008563308" sldId="259"/>
        </pc:sldMkLst>
        <pc:spChg chg="mod">
          <ac:chgData name="francesco scavello" userId="88dd6d613a4d9c43" providerId="LiveId" clId="{3C119ACF-4D67-494C-AA54-419D592FF9F4}" dt="2020-10-07T16:09:42.699" v="663" actId="20577"/>
          <ac:spMkLst>
            <pc:docMk/>
            <pc:sldMk cId="1008563308" sldId="259"/>
            <ac:spMk id="4" creationId="{59811996-E13E-4D7E-BEE2-C829878E9B6B}"/>
          </ac:spMkLst>
        </pc:spChg>
      </pc:sldChg>
      <pc:sldChg chg="modSp">
        <pc:chgData name="francesco scavello" userId="88dd6d613a4d9c43" providerId="LiveId" clId="{3C119ACF-4D67-494C-AA54-419D592FF9F4}" dt="2020-10-07T14:25:16.015" v="387" actId="20577"/>
        <pc:sldMkLst>
          <pc:docMk/>
          <pc:sldMk cId="1877849615" sldId="260"/>
        </pc:sldMkLst>
        <pc:graphicFrameChg chg="mod">
          <ac:chgData name="francesco scavello" userId="88dd6d613a4d9c43" providerId="LiveId" clId="{3C119ACF-4D67-494C-AA54-419D592FF9F4}" dt="2020-10-07T14:25:16.015" v="387" actId="20577"/>
          <ac:graphicFrameMkLst>
            <pc:docMk/>
            <pc:sldMk cId="1877849615" sldId="260"/>
            <ac:graphicFrameMk id="5" creationId="{B5291610-D809-4F28-A166-01F41EA19303}"/>
          </ac:graphicFrameMkLst>
        </pc:graphicFrameChg>
      </pc:sldChg>
      <pc:sldChg chg="modSp mod">
        <pc:chgData name="francesco scavello" userId="88dd6d613a4d9c43" providerId="LiveId" clId="{3C119ACF-4D67-494C-AA54-419D592FF9F4}" dt="2020-10-07T14:19:36.943" v="268" actId="20577"/>
        <pc:sldMkLst>
          <pc:docMk/>
          <pc:sldMk cId="3823335093" sldId="261"/>
        </pc:sldMkLst>
        <pc:spChg chg="mod">
          <ac:chgData name="francesco scavello" userId="88dd6d613a4d9c43" providerId="LiveId" clId="{3C119ACF-4D67-494C-AA54-419D592FF9F4}" dt="2020-10-07T14:19:36.943" v="268" actId="20577"/>
          <ac:spMkLst>
            <pc:docMk/>
            <pc:sldMk cId="3823335093" sldId="261"/>
            <ac:spMk id="3" creationId="{816C3CDC-ADE9-47DA-A8DB-DC310A56AE08}"/>
          </ac:spMkLst>
        </pc:spChg>
      </pc:sldChg>
      <pc:sldChg chg="modSp mod">
        <pc:chgData name="francesco scavello" userId="88dd6d613a4d9c43" providerId="LiveId" clId="{3C119ACF-4D67-494C-AA54-419D592FF9F4}" dt="2020-10-07T16:08:41.314" v="660" actId="20577"/>
        <pc:sldMkLst>
          <pc:docMk/>
          <pc:sldMk cId="254984518" sldId="262"/>
        </pc:sldMkLst>
        <pc:spChg chg="mod">
          <ac:chgData name="francesco scavello" userId="88dd6d613a4d9c43" providerId="LiveId" clId="{3C119ACF-4D67-494C-AA54-419D592FF9F4}" dt="2020-10-07T16:08:41.314" v="660" actId="20577"/>
          <ac:spMkLst>
            <pc:docMk/>
            <pc:sldMk cId="254984518" sldId="262"/>
            <ac:spMk id="3" creationId="{476EBEB8-122E-44DC-AAA2-95661EB0D5EF}"/>
          </ac:spMkLst>
        </pc:spChg>
      </pc:sldChg>
      <pc:sldChg chg="addSp delSp modSp mod setBg">
        <pc:chgData name="francesco scavello" userId="88dd6d613a4d9c43" providerId="LiveId" clId="{3C119ACF-4D67-494C-AA54-419D592FF9F4}" dt="2020-10-07T16:00:53.333" v="599" actId="1076"/>
        <pc:sldMkLst>
          <pc:docMk/>
          <pc:sldMk cId="2297199319" sldId="263"/>
        </pc:sldMkLst>
        <pc:spChg chg="mod">
          <ac:chgData name="francesco scavello" userId="88dd6d613a4d9c43" providerId="LiveId" clId="{3C119ACF-4D67-494C-AA54-419D592FF9F4}" dt="2020-10-07T16:00:13.342" v="589" actId="1076"/>
          <ac:spMkLst>
            <pc:docMk/>
            <pc:sldMk cId="2297199319" sldId="263"/>
            <ac:spMk id="2" creationId="{458B4685-22A5-49E3-817B-24701DA4FDAD}"/>
          </ac:spMkLst>
        </pc:spChg>
        <pc:spChg chg="add mod">
          <ac:chgData name="francesco scavello" userId="88dd6d613a4d9c43" providerId="LiveId" clId="{3C119ACF-4D67-494C-AA54-419D592FF9F4}" dt="2020-10-07T16:00:14.540" v="590" actId="1076"/>
          <ac:spMkLst>
            <pc:docMk/>
            <pc:sldMk cId="2297199319" sldId="263"/>
            <ac:spMk id="10" creationId="{56136A2F-1932-4FC9-BF66-BA3225023978}"/>
          </ac:spMkLst>
        </pc:spChg>
        <pc:spChg chg="add del">
          <ac:chgData name="francesco scavello" userId="88dd6d613a4d9c43" providerId="LiveId" clId="{3C119ACF-4D67-494C-AA54-419D592FF9F4}" dt="2020-10-07T16:00:15.917" v="592" actId="22"/>
          <ac:spMkLst>
            <pc:docMk/>
            <pc:sldMk cId="2297199319" sldId="263"/>
            <ac:spMk id="12" creationId="{6A679F8C-5158-4D72-B6F4-B0312D798F66}"/>
          </ac:spMkLst>
        </pc:spChg>
        <pc:spChg chg="add mod">
          <ac:chgData name="francesco scavello" userId="88dd6d613a4d9c43" providerId="LiveId" clId="{3C119ACF-4D67-494C-AA54-419D592FF9F4}" dt="2020-10-07T16:00:53.333" v="599" actId="1076"/>
          <ac:spMkLst>
            <pc:docMk/>
            <pc:sldMk cId="2297199319" sldId="263"/>
            <ac:spMk id="19" creationId="{1D06F54E-9E81-483A-8635-16F0F3E51CB1}"/>
          </ac:spMkLst>
        </pc:spChg>
        <pc:picChg chg="add del mod">
          <ac:chgData name="francesco scavello" userId="88dd6d613a4d9c43" providerId="LiveId" clId="{3C119ACF-4D67-494C-AA54-419D592FF9F4}" dt="2020-10-07T15:43:46.184" v="543" actId="478"/>
          <ac:picMkLst>
            <pc:docMk/>
            <pc:sldMk cId="2297199319" sldId="263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4:29.193" v="551" actId="478"/>
          <ac:picMkLst>
            <pc:docMk/>
            <pc:sldMk cId="2297199319" sldId="263"/>
            <ac:picMk id="6" creationId="{45FCF854-BE93-4061-87D0-F60238F6F4E8}"/>
          </ac:picMkLst>
        </pc:picChg>
        <pc:picChg chg="add del">
          <ac:chgData name="francesco scavello" userId="88dd6d613a4d9c43" providerId="LiveId" clId="{3C119ACF-4D67-494C-AA54-419D592FF9F4}" dt="2020-10-07T15:40:58.859" v="458" actId="26606"/>
          <ac:picMkLst>
            <pc:docMk/>
            <pc:sldMk cId="2297199319" sldId="263"/>
            <ac:picMk id="7" creationId="{16FEE966-4C66-49A2-9528-AFC500F50305}"/>
          </ac:picMkLst>
        </pc:picChg>
        <pc:picChg chg="add mod">
          <ac:chgData name="francesco scavello" userId="88dd6d613a4d9c43" providerId="LiveId" clId="{3C119ACF-4D67-494C-AA54-419D592FF9F4}" dt="2020-10-07T15:44:45.235" v="555" actId="1076"/>
          <ac:picMkLst>
            <pc:docMk/>
            <pc:sldMk cId="2297199319" sldId="263"/>
            <ac:picMk id="9" creationId="{841972DA-F248-427C-96D8-DB07CAD1E138}"/>
          </ac:picMkLst>
        </pc:picChg>
        <pc:picChg chg="add del">
          <ac:chgData name="francesco scavello" userId="88dd6d613a4d9c43" providerId="LiveId" clId="{3C119ACF-4D67-494C-AA54-419D592FF9F4}" dt="2020-10-07T15:40:59.835" v="460" actId="26606"/>
          <ac:picMkLst>
            <pc:docMk/>
            <pc:sldMk cId="2297199319" sldId="263"/>
            <ac:picMk id="11" creationId="{A4A32627-6152-45D0-B80D-C3B0D22FE7D6}"/>
          </ac:picMkLst>
        </pc:picChg>
        <pc:picChg chg="add del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3" creationId="{16FEE966-4C66-49A2-9528-AFC500F50305}"/>
          </ac:picMkLst>
        </pc:picChg>
        <pc:picChg chg="add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8" creationId="{16FEE966-4C66-49A2-9528-AFC500F50305}"/>
          </ac:picMkLst>
        </pc:picChg>
      </pc:sldChg>
      <pc:sldChg chg="addSp delSp modSp del mod">
        <pc:chgData name="francesco scavello" userId="88dd6d613a4d9c43" providerId="LiveId" clId="{3C119ACF-4D67-494C-AA54-419D592FF9F4}" dt="2020-10-07T15:58:57.102" v="567" actId="47"/>
        <pc:sldMkLst>
          <pc:docMk/>
          <pc:sldMk cId="3799572426" sldId="264"/>
        </pc:sldMkLst>
        <pc:spChg chg="mod">
          <ac:chgData name="francesco scavello" userId="88dd6d613a4d9c43" providerId="LiveId" clId="{3C119ACF-4D67-494C-AA54-419D592FF9F4}" dt="2020-10-07T15:58:56.206" v="566" actId="21"/>
          <ac:spMkLst>
            <pc:docMk/>
            <pc:sldMk cId="3799572426" sldId="264"/>
            <ac:spMk id="2" creationId="{5FC725B3-9B7F-47AF-93CA-D2AFBC01D3C3}"/>
          </ac:spMkLst>
        </pc:spChg>
        <pc:spChg chg="add del mod">
          <ac:chgData name="francesco scavello" userId="88dd6d613a4d9c43" providerId="LiveId" clId="{3C119ACF-4D67-494C-AA54-419D592FF9F4}" dt="2020-10-07T14:28:11.514" v="390" actId="478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add del mod setBg delDesignElem">
        <pc:chgData name="francesco scavello" userId="88dd6d613a4d9c43" providerId="LiveId" clId="{3C119ACF-4D67-494C-AA54-419D592FF9F4}" dt="2020-10-07T15:43:00.693" v="522" actId="47"/>
        <pc:sldMkLst>
          <pc:docMk/>
          <pc:sldMk cId="3270091364" sldId="266"/>
        </pc:sldMkLst>
        <pc:spChg chg="mod">
          <ac:chgData name="francesco scavello" userId="88dd6d613a4d9c43" providerId="LiveId" clId="{3C119ACF-4D67-494C-AA54-419D592FF9F4}" dt="2020-10-07T15:42:51.027" v="519" actId="26606"/>
          <ac:spMkLst>
            <pc:docMk/>
            <pc:sldMk cId="3270091364" sldId="266"/>
            <ac:spMk id="2" creationId="{458B4685-22A5-49E3-817B-24701DA4FDAD}"/>
          </ac:spMkLst>
        </pc:spChg>
        <pc:picChg chg="del">
          <ac:chgData name="francesco scavello" userId="88dd6d613a4d9c43" providerId="LiveId" clId="{3C119ACF-4D67-494C-AA54-419D592FF9F4}" dt="2020-10-07T15:42:05.840" v="495" actId="478"/>
          <ac:picMkLst>
            <pc:docMk/>
            <pc:sldMk cId="3270091364" sldId="266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2:42.040" v="515" actId="478"/>
          <ac:picMkLst>
            <pc:docMk/>
            <pc:sldMk cId="3270091364" sldId="266"/>
            <ac:picMk id="5" creationId="{DC3A1C33-CC7E-4116-B45D-D37A553EB96D}"/>
          </ac:picMkLst>
        </pc:picChg>
        <pc:picChg chg="add mo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7" creationId="{0F504023-57CF-4BBD-8C19-3B4A40ADB0CB}"/>
          </ac:picMkLst>
        </pc:picChg>
        <pc:picChg chg="add del">
          <ac:chgData name="francesco scavello" userId="88dd6d613a4d9c43" providerId="LiveId" clId="{3C119ACF-4D67-494C-AA54-419D592FF9F4}" dt="2020-10-07T15:42:10.635" v="497" actId="26606"/>
          <ac:picMkLst>
            <pc:docMk/>
            <pc:sldMk cId="3270091364" sldId="266"/>
            <ac:picMk id="10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2" creationId="{EE585F70-7C5D-424E-A182-39507AF48A0C}"/>
          </ac:picMkLst>
        </pc:picChg>
        <pc:picChg chg="del">
          <ac:chgData name="francesco scavello" userId="88dd6d613a4d9c43" providerId="LiveId" clId="{3C119ACF-4D67-494C-AA54-419D592FF9F4}" dt="2020-10-07T15:41:53.642" v="491"/>
          <ac:picMkLst>
            <pc:docMk/>
            <pc:sldMk cId="3270091364" sldId="266"/>
            <ac:picMk id="13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4" creationId="{08187575-5CB4-477B-AA47-020C6D2A786E}"/>
          </ac:picMkLst>
        </pc:picChg>
        <pc:picChg chg="add del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16" creationId="{EE585F70-7C5D-424E-A182-39507AF48A0C}"/>
          </ac:picMkLst>
        </pc:picChg>
        <pc:picChg chg="ad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21" creationId="{16FEE966-4C66-49A2-9528-AFC500F50305}"/>
          </ac:picMkLst>
        </pc:picChg>
      </pc:sldChg>
      <pc:sldChg chg="addSp delSp modSp add del mod setBg">
        <pc:chgData name="francesco scavello" userId="88dd6d613a4d9c43" providerId="LiveId" clId="{3C119ACF-4D67-494C-AA54-419D592FF9F4}" dt="2020-10-07T15:41:50.107" v="489" actId="47"/>
        <pc:sldMkLst>
          <pc:docMk/>
          <pc:sldMk cId="3875256250" sldId="266"/>
        </pc:sldMkLst>
        <pc:spChg chg="del mod">
          <ac:chgData name="francesco scavello" userId="88dd6d613a4d9c43" providerId="LiveId" clId="{3C119ACF-4D67-494C-AA54-419D592FF9F4}" dt="2020-10-07T14:30:08.943" v="417" actId="478"/>
          <ac:spMkLst>
            <pc:docMk/>
            <pc:sldMk cId="3875256250" sldId="266"/>
            <ac:spMk id="2" creationId="{458B4685-22A5-49E3-817B-24701DA4FDAD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8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0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6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7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2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0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3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5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6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0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1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2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6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7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49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50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2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3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5" creationId="{E0BD0B6B-A8B8-4BCA-9449-CB90DE1238C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6" creationId="{B0D40B1C-DA21-4877-A6BC-68469E67544A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8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9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1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2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7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9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5" creationId="{CE484DC2-EDCE-4AB0-9BEB-D57C33411302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7" creationId="{093797CA-51AE-4245-A8B2-F5D0180522BC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8" creationId="{45D13CF6-CAE0-4A88-A734-2A3DBFE89D69}"/>
          </ac:spMkLst>
        </pc:spChg>
        <pc:picChg chg="add mo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3" creationId="{DA87A346-CAB6-476B-833F-7CAB340285D9}"/>
          </ac:picMkLst>
        </pc:picChg>
        <pc:picChg chg="add del mod">
          <ac:chgData name="francesco scavello" userId="88dd6d613a4d9c43" providerId="LiveId" clId="{3C119ACF-4D67-494C-AA54-419D592FF9F4}" dt="2020-10-07T14:29:08.303" v="400" actId="478"/>
          <ac:picMkLst>
            <pc:docMk/>
            <pc:sldMk cId="3875256250" sldId="266"/>
            <ac:picMk id="4" creationId="{59523411-0785-4505-9C5A-D62BE5CA836A}"/>
          </ac:picMkLst>
        </pc:picChg>
        <pc:picChg chg="del">
          <ac:chgData name="francesco scavello" userId="88dd6d613a4d9c43" providerId="LiveId" clId="{3C119ACF-4D67-494C-AA54-419D592FF9F4}" dt="2020-10-07T14:28:41.896" v="392" actId="478"/>
          <ac:picMkLst>
            <pc:docMk/>
            <pc:sldMk cId="3875256250" sldId="266"/>
            <ac:picMk id="6" creationId="{5C753B64-3297-4D72-A7A3-9BF68482D33A}"/>
          </ac:picMkLst>
        </pc:picChg>
        <pc:picChg chg="add del mod">
          <ac:chgData name="francesco scavello" userId="88dd6d613a4d9c43" providerId="LiveId" clId="{3C119ACF-4D67-494C-AA54-419D592FF9F4}" dt="2020-10-07T14:29:07.720" v="399" actId="478"/>
          <ac:picMkLst>
            <pc:docMk/>
            <pc:sldMk cId="3875256250" sldId="266"/>
            <ac:picMk id="7" creationId="{E6EB1BCE-2BA6-43CE-8867-C393360CF800}"/>
          </ac:picMkLst>
        </pc:picChg>
        <pc:picChg chg="add del mod ord">
          <ac:chgData name="francesco scavello" userId="88dd6d613a4d9c43" providerId="LiveId" clId="{3C119ACF-4D67-494C-AA54-419D592FF9F4}" dt="2020-10-07T15:38:55.234" v="447" actId="478"/>
          <ac:picMkLst>
            <pc:docMk/>
            <pc:sldMk cId="3875256250" sldId="266"/>
            <ac:picMk id="9" creationId="{C722F445-7D5B-4C0F-A5E3-AC7255C693C0}"/>
          </ac:picMkLst>
        </pc:picChg>
        <pc:picChg chg="add mod or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11" creationId="{84000C65-FEB9-4EAC-99A8-03BC5BF9A7BA}"/>
          </ac:picMkLst>
        </pc:picChg>
        <pc:picChg chg="add del">
          <ac:chgData name="francesco scavello" userId="88dd6d613a4d9c43" providerId="LiveId" clId="{3C119ACF-4D67-494C-AA54-419D592FF9F4}" dt="2020-10-07T14:30:37.477" v="423" actId="26606"/>
          <ac:picMkLst>
            <pc:docMk/>
            <pc:sldMk cId="3875256250" sldId="266"/>
            <ac:picMk id="16" creationId="{EB707CD0-CF00-411F-B2EE-D6C2A623E152}"/>
          </ac:picMkLst>
        </pc:picChg>
        <pc:picChg chg="add del">
          <ac:chgData name="francesco scavello" userId="88dd6d613a4d9c43" providerId="LiveId" clId="{3C119ACF-4D67-494C-AA54-419D592FF9F4}" dt="2020-10-07T14:31:12.603" v="433" actId="26606"/>
          <ac:picMkLst>
            <pc:docMk/>
            <pc:sldMk cId="3875256250" sldId="266"/>
            <ac:picMk id="38" creationId="{EB707CD0-CF00-411F-B2EE-D6C2A623E152}"/>
          </ac:picMkLst>
        </pc:picChg>
      </pc:sldChg>
      <pc:sldChg chg="addSp delSp modSp add mod setBg delDesignElem">
        <pc:chgData name="francesco scavello" userId="88dd6d613a4d9c43" providerId="LiveId" clId="{3C119ACF-4D67-494C-AA54-419D592FF9F4}" dt="2020-10-07T16:00:57.953" v="600" actId="207"/>
        <pc:sldMkLst>
          <pc:docMk/>
          <pc:sldMk cId="81106915" sldId="267"/>
        </pc:sldMkLst>
        <pc:spChg chg="mod">
          <ac:chgData name="francesco scavello" userId="88dd6d613a4d9c43" providerId="LiveId" clId="{3C119ACF-4D67-494C-AA54-419D592FF9F4}" dt="2020-10-07T15:59:01.302" v="568" actId="1076"/>
          <ac:spMkLst>
            <pc:docMk/>
            <pc:sldMk cId="81106915" sldId="267"/>
            <ac:spMk id="2" creationId="{458B4685-22A5-49E3-817B-24701DA4FDAD}"/>
          </ac:spMkLst>
        </pc:spChg>
        <pc:spChg chg="add">
          <ac:chgData name="francesco scavello" userId="88dd6d613a4d9c43" providerId="LiveId" clId="{3C119ACF-4D67-494C-AA54-419D592FF9F4}" dt="2020-10-07T15:59:06.421" v="569" actId="11529"/>
          <ac:spMkLst>
            <pc:docMk/>
            <pc:sldMk cId="81106915" sldId="267"/>
            <ac:spMk id="6" creationId="{E57E2EFC-7F4E-4427-91F6-78339E636105}"/>
          </ac:spMkLst>
        </pc:spChg>
        <pc:spChg chg="add mod">
          <ac:chgData name="francesco scavello" userId="88dd6d613a4d9c43" providerId="LiveId" clId="{3C119ACF-4D67-494C-AA54-419D592FF9F4}" dt="2020-10-07T16:00:57.953" v="600" actId="207"/>
          <ac:spMkLst>
            <pc:docMk/>
            <pc:sldMk cId="81106915" sldId="267"/>
            <ac:spMk id="9" creationId="{266F23C5-01B0-44B1-A82A-A6F2AA6BFD48}"/>
          </ac:spMkLst>
        </pc:spChg>
        <pc:picChg chg="del">
          <ac:chgData name="francesco scavello" userId="88dd6d613a4d9c43" providerId="LiveId" clId="{3C119ACF-4D67-494C-AA54-419D592FF9F4}" dt="2020-10-07T15:43:10.497" v="536" actId="478"/>
          <ac:picMkLst>
            <pc:docMk/>
            <pc:sldMk cId="81106915" sldId="267"/>
            <ac:picMk id="4" creationId="{ED37CAB4-FBA9-43A2-BFB2-44F660D5FBDD}"/>
          </ac:picMkLst>
        </pc:picChg>
        <pc:picChg chg="add mod">
          <ac:chgData name="francesco scavello" userId="88dd6d613a4d9c43" providerId="LiveId" clId="{3C119ACF-4D67-494C-AA54-419D592FF9F4}" dt="2020-10-07T15:49:14.829" v="564" actId="14100"/>
          <ac:picMkLst>
            <pc:docMk/>
            <pc:sldMk cId="81106915" sldId="267"/>
            <ac:picMk id="5" creationId="{53AE852B-7EA1-4793-8499-DC16BB21C50B}"/>
          </ac:picMkLst>
        </pc:picChg>
        <pc:picChg chg="del">
          <ac:chgData name="francesco scavello" userId="88dd6d613a4d9c43" providerId="LiveId" clId="{3C119ACF-4D67-494C-AA54-419D592FF9F4}" dt="2020-10-07T15:42:59.234" v="521"/>
          <ac:picMkLst>
            <pc:docMk/>
            <pc:sldMk cId="81106915" sldId="267"/>
            <ac:picMk id="13" creationId="{16FEE966-4C66-49A2-9528-AFC500F50305}"/>
          </ac:picMkLst>
        </pc:picChg>
      </pc:sldChg>
      <pc:sldChg chg="addSp delSp add del setBg delDesignElem">
        <pc:chgData name="francesco scavello" userId="88dd6d613a4d9c43" providerId="LiveId" clId="{3C119ACF-4D67-494C-AA54-419D592FF9F4}" dt="2020-10-07T15:42:17.408" v="503"/>
        <pc:sldMkLst>
          <pc:docMk/>
          <pc:sldMk cId="574520529" sldId="267"/>
        </pc:sldMkLst>
        <pc:picChg chg="add del">
          <ac:chgData name="francesco scavello" userId="88dd6d613a4d9c43" providerId="LiveId" clId="{3C119ACF-4D67-494C-AA54-419D592FF9F4}" dt="2020-10-07T15:42:17.408" v="503"/>
          <ac:picMkLst>
            <pc:docMk/>
            <pc:sldMk cId="574520529" sldId="267"/>
            <ac:picMk id="13" creationId="{16FEE966-4C66-49A2-9528-AFC500F50305}"/>
          </ac:picMkLst>
        </pc:picChg>
      </pc:sldChg>
    </pc:docChg>
  </pc:docChgLst>
  <pc:docChgLst>
    <pc:chgData name="francesco" userId="88dd6d613a4d9c43" providerId="LiveId" clId="{C56D39F0-1FFC-41EC-B50D-5F57285BB73B}"/>
    <pc:docChg chg="modSld modSection">
      <pc:chgData name="francesco" userId="88dd6d613a4d9c43" providerId="LiveId" clId="{C56D39F0-1FFC-41EC-B50D-5F57285BB73B}" dt="2020-12-14T10:19:42.735" v="2" actId="20577"/>
      <pc:docMkLst>
        <pc:docMk/>
      </pc:docMkLst>
      <pc:sldChg chg="modSp mod">
        <pc:chgData name="francesco" userId="88dd6d613a4d9c43" providerId="LiveId" clId="{C56D39F0-1FFC-41EC-B50D-5F57285BB73B}" dt="2020-12-14T10:19:42.735" v="2" actId="20577"/>
        <pc:sldMkLst>
          <pc:docMk/>
          <pc:sldMk cId="3757233881" sldId="256"/>
        </pc:sldMkLst>
        <pc:spChg chg="mod">
          <ac:chgData name="francesco" userId="88dd6d613a4d9c43" providerId="LiveId" clId="{C56D39F0-1FFC-41EC-B50D-5F57285BB73B}" dt="2020-12-14T10:19:42.735" v="2" actId="20577"/>
          <ac:spMkLst>
            <pc:docMk/>
            <pc:sldMk cId="3757233881" sldId="256"/>
            <ac:spMk id="2" creationId="{FEEED18C-354B-46B6-BEF1-A8B1BA541F00}"/>
          </ac:spMkLst>
        </pc:spChg>
      </pc:sldChg>
    </pc:docChg>
  </pc:docChgLst>
  <pc:docChgLst>
    <pc:chgData name="francesco scavello" userId="88dd6d613a4d9c43" providerId="LiveId" clId="{BB16C01B-8D23-4711-9E49-3A8AA46A2545}"/>
    <pc:docChg chg="undo custSel modSld">
      <pc:chgData name="francesco scavello" userId="88dd6d613a4d9c43" providerId="LiveId" clId="{BB16C01B-8D23-4711-9E49-3A8AA46A2545}" dt="2020-10-07T15:13:46.974" v="215" actId="20577"/>
      <pc:docMkLst>
        <pc:docMk/>
      </pc:docMkLst>
      <pc:sldChg chg="modSp">
        <pc:chgData name="francesco scavello" userId="88dd6d613a4d9c43" providerId="LiveId" clId="{BB16C01B-8D23-4711-9E49-3A8AA46A2545}" dt="2020-10-07T15:13:46.974" v="215" actId="20577"/>
        <pc:sldMkLst>
          <pc:docMk/>
          <pc:sldMk cId="1765973840" sldId="258"/>
        </pc:sldMkLst>
        <pc:graphicFrameChg chg="mod">
          <ac:chgData name="francesco scavello" userId="88dd6d613a4d9c43" providerId="LiveId" clId="{BB16C01B-8D23-4711-9E49-3A8AA46A2545}" dt="2020-10-07T15:13:46.974" v="215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addSp delSp modSp mod setBg">
        <pc:chgData name="francesco scavello" userId="88dd6d613a4d9c43" providerId="LiveId" clId="{BB16C01B-8D23-4711-9E49-3A8AA46A2545}" dt="2020-10-07T14:58:07.772" v="31" actId="22"/>
        <pc:sldMkLst>
          <pc:docMk/>
          <pc:sldMk cId="2297199319" sldId="263"/>
        </pc:sldMkLst>
        <pc:spChg chg="mod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2" creationId="{458B4685-22A5-49E3-817B-24701DA4FDAD}"/>
          </ac:spMkLst>
        </pc:spChg>
        <pc:spChg chg="add del">
          <ac:chgData name="francesco scavello" userId="88dd6d613a4d9c43" providerId="LiveId" clId="{BB16C01B-8D23-4711-9E49-3A8AA46A2545}" dt="2020-10-07T14:56:24.977" v="10" actId="26606"/>
          <ac:spMkLst>
            <pc:docMk/>
            <pc:sldMk cId="2297199319" sldId="263"/>
            <ac:spMk id="12" creationId="{CE0ED340-F19A-4EE0-A2D8-7559368ADDE6}"/>
          </ac:spMkLst>
        </pc:spChg>
        <pc:spChg chg="add del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16" creationId="{CE0ED340-F19A-4EE0-A2D8-7559368ADDE6}"/>
          </ac:spMkLst>
        </pc:spChg>
        <pc:picChg chg="add del mod or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3" creationId="{8C1A86FC-1948-4B5F-A9E3-6D65C0CBDADF}"/>
          </ac:picMkLst>
        </pc:picChg>
        <pc:picChg chg="add del mo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5" creationId="{F7972FAA-61F9-4179-9E74-15EDDE06A9EC}"/>
          </ac:picMkLst>
        </pc:picChg>
        <pc:picChg chg="del mod">
          <ac:chgData name="francesco scavello" userId="88dd6d613a4d9c43" providerId="LiveId" clId="{BB16C01B-8D23-4711-9E49-3A8AA46A2545}" dt="2020-10-07T14:55:56.219" v="7" actId="478"/>
          <ac:picMkLst>
            <pc:docMk/>
            <pc:sldMk cId="2297199319" sldId="263"/>
            <ac:picMk id="6" creationId="{5C753B64-3297-4D72-A7A3-9BF68482D33A}"/>
          </ac:picMkLst>
        </pc:picChg>
        <pc:picChg chg="add del mod ord">
          <ac:chgData name="francesco scavello" userId="88dd6d613a4d9c43" providerId="LiveId" clId="{BB16C01B-8D23-4711-9E49-3A8AA46A2545}" dt="2020-10-07T14:58:07.772" v="31" actId="22"/>
          <ac:picMkLst>
            <pc:docMk/>
            <pc:sldMk cId="2297199319" sldId="263"/>
            <ac:picMk id="8" creationId="{931D7982-4BD2-488C-BD33-1BC9E28CA28B}"/>
          </ac:picMkLst>
        </pc:picChg>
        <pc:picChg chg="add del mod">
          <ac:chgData name="francesco scavello" userId="88dd6d613a4d9c43" providerId="LiveId" clId="{BB16C01B-8D23-4711-9E49-3A8AA46A2545}" dt="2020-10-07T14:58:06.913" v="30" actId="22"/>
          <ac:picMkLst>
            <pc:docMk/>
            <pc:sldMk cId="2297199319" sldId="263"/>
            <ac:picMk id="9" creationId="{A32FB68D-8152-4029-8F92-6BCC15BAB15B}"/>
          </ac:picMkLst>
        </pc:picChg>
        <pc:picChg chg="add del">
          <ac:chgData name="francesco scavello" userId="88dd6d613a4d9c43" providerId="LiveId" clId="{BB16C01B-8D23-4711-9E49-3A8AA46A2545}" dt="2020-10-07T14:56:24.977" v="10" actId="26606"/>
          <ac:picMkLst>
            <pc:docMk/>
            <pc:sldMk cId="2297199319" sldId="263"/>
            <ac:picMk id="10" creationId="{8EE47595-753C-4DAE-B57E-20F1CFEDE16A}"/>
          </ac:picMkLst>
        </pc:picChg>
        <pc:picChg chg="add del">
          <ac:chgData name="francesco scavello" userId="88dd6d613a4d9c43" providerId="LiveId" clId="{BB16C01B-8D23-4711-9E49-3A8AA46A2545}" dt="2020-10-07T14:57:34.898" v="19" actId="26606"/>
          <ac:picMkLst>
            <pc:docMk/>
            <pc:sldMk cId="2297199319" sldId="263"/>
            <ac:picMk id="14" creationId="{8EE47595-753C-4DAE-B57E-20F1CFEDE16A}"/>
          </ac:picMkLst>
        </pc:picChg>
      </pc:sldChg>
      <pc:sldChg chg="delSp modSp mod">
        <pc:chgData name="francesco scavello" userId="88dd6d613a4d9c43" providerId="LiveId" clId="{BB16C01B-8D23-4711-9E49-3A8AA46A2545}" dt="2020-10-07T14:55:28.979" v="5"/>
        <pc:sldMkLst>
          <pc:docMk/>
          <pc:sldMk cId="3799572426" sldId="264"/>
        </pc:sldMkLst>
        <pc:spChg chg="del mod">
          <ac:chgData name="francesco scavello" userId="88dd6d613a4d9c43" providerId="LiveId" clId="{BB16C01B-8D23-4711-9E49-3A8AA46A2545}" dt="2020-10-07T14:55:28.979" v="5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mod setBg modClrScheme delDesignElem chgLayout">
        <pc:chgData name="francesco scavello" userId="88dd6d613a4d9c43" providerId="LiveId" clId="{BB16C01B-8D23-4711-9E49-3A8AA46A2545}" dt="2020-10-07T15:07:37.347" v="214" actId="255"/>
        <pc:sldMkLst>
          <pc:docMk/>
          <pc:sldMk cId="3020919706" sldId="265"/>
        </pc:sldMkLst>
        <pc:spChg chg="mod ord">
          <ac:chgData name="francesco scavello" userId="88dd6d613a4d9c43" providerId="LiveId" clId="{BB16C01B-8D23-4711-9E49-3A8AA46A2545}" dt="2020-10-07T15:07:23.396" v="212" actId="255"/>
          <ac:spMkLst>
            <pc:docMk/>
            <pc:sldMk cId="3020919706" sldId="265"/>
            <ac:spMk id="2" creationId="{1DE5DE4C-4E20-43B0-A130-A3878E3637B2}"/>
          </ac:spMkLst>
        </pc:spChg>
        <pc:spChg chg="del mod">
          <ac:chgData name="francesco scavello" userId="88dd6d613a4d9c43" providerId="LiveId" clId="{BB16C01B-8D23-4711-9E49-3A8AA46A2545}" dt="2020-10-07T14:55:24.004" v="2"/>
          <ac:spMkLst>
            <pc:docMk/>
            <pc:sldMk cId="3020919706" sldId="265"/>
            <ac:spMk id="3" creationId="{0F44477F-97B4-422A-92E3-0B08132829A0}"/>
          </ac:spMkLst>
        </pc:spChg>
        <pc:spChg chg="add del mod">
          <ac:chgData name="francesco scavello" userId="88dd6d613a4d9c43" providerId="LiveId" clId="{BB16C01B-8D23-4711-9E49-3A8AA46A2545}" dt="2020-10-07T15:02:53.071" v="32"/>
          <ac:spMkLst>
            <pc:docMk/>
            <pc:sldMk cId="3020919706" sldId="265"/>
            <ac:spMk id="4" creationId="{2395A513-5979-4CD0-9146-6610F232890D}"/>
          </ac:spMkLst>
        </pc:spChg>
        <pc:spChg chg="add mod ord">
          <ac:chgData name="francesco scavello" userId="88dd6d613a4d9c43" providerId="LiveId" clId="{BB16C01B-8D23-4711-9E49-3A8AA46A2545}" dt="2020-10-07T15:07:33.444" v="213" actId="255"/>
          <ac:spMkLst>
            <pc:docMk/>
            <pc:sldMk cId="3020919706" sldId="265"/>
            <ac:spMk id="5" creationId="{710333A3-B884-4960-BB1C-82811B257BF6}"/>
          </ac:spMkLst>
        </pc:spChg>
        <pc:spChg chg="add mod ord">
          <ac:chgData name="francesco scavello" userId="88dd6d613a4d9c43" providerId="LiveId" clId="{BB16C01B-8D23-4711-9E49-3A8AA46A2545}" dt="2020-10-07T15:07:37.347" v="214" actId="255"/>
          <ac:spMkLst>
            <pc:docMk/>
            <pc:sldMk cId="3020919706" sldId="265"/>
            <ac:spMk id="6" creationId="{AB260758-ED19-4F3D-A104-38633F39559C}"/>
          </ac:spMkLst>
        </pc:spChg>
        <pc:spChg chg="add del">
          <ac:chgData name="francesco scavello" userId="88dd6d613a4d9c43" providerId="LiveId" clId="{BB16C01B-8D23-4711-9E49-3A8AA46A2545}" dt="2020-10-07T15:06:42.485" v="205" actId="700"/>
          <ac:spMkLst>
            <pc:docMk/>
            <pc:sldMk cId="3020919706" sldId="265"/>
            <ac:spMk id="10" creationId="{9A6C2C86-63BF-47D5-AA3F-905111A238E2}"/>
          </ac:spMkLst>
        </pc:spChg>
        <pc:cxnChg chg="add del">
          <ac:chgData name="francesco scavello" userId="88dd6d613a4d9c43" providerId="LiveId" clId="{BB16C01B-8D23-4711-9E49-3A8AA46A2545}" dt="2020-10-07T15:06:42.485" v="205" actId="700"/>
          <ac:cxnSpMkLst>
            <pc:docMk/>
            <pc:sldMk cId="3020919706" sldId="265"/>
            <ac:cxnSpMk id="12" creationId="{425A0768-3044-4AA9-A889-D2CAA68C517A}"/>
          </ac:cxnSpMkLst>
        </pc:cxnChg>
      </pc:sldChg>
    </pc:docChg>
  </pc:docChgLst>
  <pc:docChgLst>
    <pc:chgData name="francesco" userId="88dd6d613a4d9c43" providerId="LiveId" clId="{5198AAA5-9236-4E92-ACF8-24F0DBA63C8C}"/>
    <pc:docChg chg="undo redo custSel mod addSld delSld modSld sldOrd modSection">
      <pc:chgData name="francesco" userId="88dd6d613a4d9c43" providerId="LiveId" clId="{5198AAA5-9236-4E92-ACF8-24F0DBA63C8C}" dt="2020-11-05T02:08:02.465" v="2561" actId="20577"/>
      <pc:docMkLst>
        <pc:docMk/>
      </pc:docMkLst>
      <pc:sldChg chg="addSp modSp mod setBg">
        <pc:chgData name="francesco" userId="88dd6d613a4d9c43" providerId="LiveId" clId="{5198AAA5-9236-4E92-ACF8-24F0DBA63C8C}" dt="2020-11-04T14:00:26.055" v="81" actId="26606"/>
        <pc:sldMkLst>
          <pc:docMk/>
          <pc:sldMk cId="3757233881" sldId="256"/>
        </pc:sldMkLst>
        <pc:spChg chg="mod">
          <ac:chgData name="francesco" userId="88dd6d613a4d9c43" providerId="LiveId" clId="{5198AAA5-9236-4E92-ACF8-24F0DBA63C8C}" dt="2020-11-04T14:00:26.055" v="81" actId="26606"/>
          <ac:spMkLst>
            <pc:docMk/>
            <pc:sldMk cId="3757233881" sldId="256"/>
            <ac:spMk id="2" creationId="{FEEED18C-354B-46B6-BEF1-A8B1BA541F00}"/>
          </ac:spMkLst>
        </pc:spChg>
        <pc:spChg chg="mod">
          <ac:chgData name="francesco" userId="88dd6d613a4d9c43" providerId="LiveId" clId="{5198AAA5-9236-4E92-ACF8-24F0DBA63C8C}" dt="2020-11-04T14:00:26.055" v="81" actId="26606"/>
          <ac:spMkLst>
            <pc:docMk/>
            <pc:sldMk cId="3757233881" sldId="256"/>
            <ac:spMk id="3" creationId="{43825F4F-E0B4-4C2A-82C3-9B900D907A15}"/>
          </ac:spMkLst>
        </pc:spChg>
        <pc:picChg chg="add">
          <ac:chgData name="francesco" userId="88dd6d613a4d9c43" providerId="LiveId" clId="{5198AAA5-9236-4E92-ACF8-24F0DBA63C8C}" dt="2020-11-04T14:00:26.055" v="81" actId="26606"/>
          <ac:picMkLst>
            <pc:docMk/>
            <pc:sldMk cId="3757233881" sldId="256"/>
            <ac:picMk id="6" creationId="{1A601579-84B2-4499-B2A0-0104C601F91B}"/>
          </ac:picMkLst>
        </pc:picChg>
      </pc:sldChg>
      <pc:sldChg chg="addSp delSp modSp mod setBg">
        <pc:chgData name="francesco" userId="88dd6d613a4d9c43" providerId="LiveId" clId="{5198AAA5-9236-4E92-ACF8-24F0DBA63C8C}" dt="2020-11-04T14:00:51.822" v="88" actId="26606"/>
        <pc:sldMkLst>
          <pc:docMk/>
          <pc:sldMk cId="665442788" sldId="257"/>
        </pc:sldMkLst>
        <pc:spChg chg="mod">
          <ac:chgData name="francesco" userId="88dd6d613a4d9c43" providerId="LiveId" clId="{5198AAA5-9236-4E92-ACF8-24F0DBA63C8C}" dt="2020-11-04T14:00:51.822" v="88" actId="26606"/>
          <ac:spMkLst>
            <pc:docMk/>
            <pc:sldMk cId="665442788" sldId="257"/>
            <ac:spMk id="2" creationId="{40AD3C6C-D585-4CAA-A8B1-C599ACA30F1A}"/>
          </ac:spMkLst>
        </pc:spChg>
        <pc:spChg chg="add del">
          <ac:chgData name="francesco" userId="88dd6d613a4d9c43" providerId="LiveId" clId="{5198AAA5-9236-4E92-ACF8-24F0DBA63C8C}" dt="2020-11-04T14:00:51.822" v="88" actId="26606"/>
          <ac:spMkLst>
            <pc:docMk/>
            <pc:sldMk cId="665442788" sldId="257"/>
            <ac:spMk id="3" creationId="{B08BBA69-F854-4830-8521-0ED5407D3525}"/>
          </ac:spMkLst>
        </pc:spChg>
        <pc:spChg chg="add">
          <ac:chgData name="francesco" userId="88dd6d613a4d9c43" providerId="LiveId" clId="{5198AAA5-9236-4E92-ACF8-24F0DBA63C8C}" dt="2020-11-04T14:00:51.822" v="88" actId="26606"/>
          <ac:spMkLst>
            <pc:docMk/>
            <pc:sldMk cId="665442788" sldId="257"/>
            <ac:spMk id="8" creationId="{69652D62-ECFB-408E-ABE6-155A644F433D}"/>
          </ac:spMkLst>
        </pc:spChg>
        <pc:spChg chg="add">
          <ac:chgData name="francesco" userId="88dd6d613a4d9c43" providerId="LiveId" clId="{5198AAA5-9236-4E92-ACF8-24F0DBA63C8C}" dt="2020-11-04T14:00:51.822" v="88" actId="26606"/>
          <ac:spMkLst>
            <pc:docMk/>
            <pc:sldMk cId="665442788" sldId="257"/>
            <ac:spMk id="10" creationId="{C1FEA985-924B-4044-8778-32D1E7164C01}"/>
          </ac:spMkLst>
        </pc:spChg>
        <pc:spChg chg="add">
          <ac:chgData name="francesco" userId="88dd6d613a4d9c43" providerId="LiveId" clId="{5198AAA5-9236-4E92-ACF8-24F0DBA63C8C}" dt="2020-11-04T14:00:51.822" v="88" actId="26606"/>
          <ac:spMkLst>
            <pc:docMk/>
            <pc:sldMk cId="665442788" sldId="257"/>
            <ac:spMk id="13" creationId="{B08BBA69-F854-4830-8521-0ED5407D3525}"/>
          </ac:spMkLst>
        </pc:spChg>
        <pc:graphicFrameChg chg="add del">
          <ac:chgData name="francesco" userId="88dd6d613a4d9c43" providerId="LiveId" clId="{5198AAA5-9236-4E92-ACF8-24F0DBA63C8C}" dt="2020-11-04T14:00:46.711" v="83" actId="26606"/>
          <ac:graphicFrameMkLst>
            <pc:docMk/>
            <pc:sldMk cId="665442788" sldId="257"/>
            <ac:graphicFrameMk id="5" creationId="{417AC3DE-037B-4DB5-B257-C370E028D2FE}"/>
          </ac:graphicFrameMkLst>
        </pc:graphicFrameChg>
        <pc:graphicFrameChg chg="add del">
          <ac:chgData name="francesco" userId="88dd6d613a4d9c43" providerId="LiveId" clId="{5198AAA5-9236-4E92-ACF8-24F0DBA63C8C}" dt="2020-11-04T14:00:49.226" v="85" actId="26606"/>
          <ac:graphicFrameMkLst>
            <pc:docMk/>
            <pc:sldMk cId="665442788" sldId="257"/>
            <ac:graphicFrameMk id="7" creationId="{26965EEA-C6CF-45ED-A0B9-B52D84269F66}"/>
          </ac:graphicFrameMkLst>
        </pc:graphicFrameChg>
        <pc:graphicFrameChg chg="add del">
          <ac:chgData name="francesco" userId="88dd6d613a4d9c43" providerId="LiveId" clId="{5198AAA5-9236-4E92-ACF8-24F0DBA63C8C}" dt="2020-11-04T14:00:51.764" v="87" actId="26606"/>
          <ac:graphicFrameMkLst>
            <pc:docMk/>
            <pc:sldMk cId="665442788" sldId="257"/>
            <ac:graphicFrameMk id="11" creationId="{417AC3DE-037B-4DB5-B257-C370E028D2FE}"/>
          </ac:graphicFrameMkLst>
        </pc:graphicFrameChg>
        <pc:picChg chg="add del">
          <ac:chgData name="francesco" userId="88dd6d613a4d9c43" providerId="LiveId" clId="{5198AAA5-9236-4E92-ACF8-24F0DBA63C8C}" dt="2020-11-04T14:00:49.226" v="85" actId="26606"/>
          <ac:picMkLst>
            <pc:docMk/>
            <pc:sldMk cId="665442788" sldId="257"/>
            <ac:picMk id="9" creationId="{346433CB-2CDB-406F-B6CD-FA054F603FD1}"/>
          </ac:picMkLst>
        </pc:picChg>
        <pc:cxnChg chg="add">
          <ac:chgData name="francesco" userId="88dd6d613a4d9c43" providerId="LiveId" clId="{5198AAA5-9236-4E92-ACF8-24F0DBA63C8C}" dt="2020-11-04T14:00:51.822" v="88" actId="26606"/>
          <ac:cxnSpMkLst>
            <pc:docMk/>
            <pc:sldMk cId="665442788" sldId="257"/>
            <ac:cxnSpMk id="12" creationId="{96C7F9CB-BCC3-4648-8DEF-07B0887D87D6}"/>
          </ac:cxnSpMkLst>
        </pc:cxnChg>
      </pc:sldChg>
      <pc:sldChg chg="addSp delSp modSp mod setBg modClrScheme chgLayout">
        <pc:chgData name="francesco" userId="88dd6d613a4d9c43" providerId="LiveId" clId="{5198AAA5-9236-4E92-ACF8-24F0DBA63C8C}" dt="2020-11-04T15:02:11.393" v="693" actId="255"/>
        <pc:sldMkLst>
          <pc:docMk/>
          <pc:sldMk cId="1765973840" sldId="258"/>
        </pc:sldMkLst>
        <pc:spChg chg="mod ord">
          <ac:chgData name="francesco" userId="88dd6d613a4d9c43" providerId="LiveId" clId="{5198AAA5-9236-4E92-ACF8-24F0DBA63C8C}" dt="2020-11-04T15:02:11.393" v="693" actId="255"/>
          <ac:spMkLst>
            <pc:docMk/>
            <pc:sldMk cId="1765973840" sldId="258"/>
            <ac:spMk id="2" creationId="{C5125A17-1078-48E3-B248-B700947C82D6}"/>
          </ac:spMkLst>
        </pc:spChg>
        <pc:spChg chg="add del mod ord">
          <ac:chgData name="francesco" userId="88dd6d613a4d9c43" providerId="LiveId" clId="{5198AAA5-9236-4E92-ACF8-24F0DBA63C8C}" dt="2020-11-04T14:35:25.809" v="357" actId="700"/>
          <ac:spMkLst>
            <pc:docMk/>
            <pc:sldMk cId="1765973840" sldId="258"/>
            <ac:spMk id="3" creationId="{98831A6F-39B8-4A4D-90EA-D8FD2FC7615A}"/>
          </ac:spMkLst>
        </pc:spChg>
        <pc:spChg chg="del mod">
          <ac:chgData name="francesco" userId="88dd6d613a4d9c43" providerId="LiveId" clId="{5198AAA5-9236-4E92-ACF8-24F0DBA63C8C}" dt="2020-11-04T14:34:08.623" v="332"/>
          <ac:spMkLst>
            <pc:docMk/>
            <pc:sldMk cId="1765973840" sldId="258"/>
            <ac:spMk id="4" creationId="{E1EB53EE-BBCC-4B3F-A7C0-EAFB756FE39C}"/>
          </ac:spMkLst>
        </pc:spChg>
        <pc:spChg chg="add del mod ord">
          <ac:chgData name="francesco" userId="88dd6d613a4d9c43" providerId="LiveId" clId="{5198AAA5-9236-4E92-ACF8-24F0DBA63C8C}" dt="2020-11-04T14:35:25.809" v="357" actId="700"/>
          <ac:spMkLst>
            <pc:docMk/>
            <pc:sldMk cId="1765973840" sldId="258"/>
            <ac:spMk id="5" creationId="{189E3DDD-1CED-48DA-8C9F-2910A6E1DFE2}"/>
          </ac:spMkLst>
        </pc:spChg>
        <pc:spChg chg="add del mod ord">
          <ac:chgData name="francesco" userId="88dd6d613a4d9c43" providerId="LiveId" clId="{5198AAA5-9236-4E92-ACF8-24F0DBA63C8C}" dt="2020-11-04T14:35:33.817" v="359" actId="700"/>
          <ac:spMkLst>
            <pc:docMk/>
            <pc:sldMk cId="1765973840" sldId="258"/>
            <ac:spMk id="6" creationId="{6C69A6EA-80E9-4470-AB8B-EE3ACC27A1BA}"/>
          </ac:spMkLst>
        </pc:spChg>
        <pc:spChg chg="add mod">
          <ac:chgData name="francesco" userId="88dd6d613a4d9c43" providerId="LiveId" clId="{5198AAA5-9236-4E92-ACF8-24F0DBA63C8C}" dt="2020-11-04T13:55:34.143" v="59"/>
          <ac:spMkLst>
            <pc:docMk/>
            <pc:sldMk cId="1765973840" sldId="258"/>
            <ac:spMk id="9" creationId="{F3CEAED0-543A-417A-810F-059BCAADAC43}"/>
          </ac:spMkLst>
        </pc:spChg>
        <pc:spChg chg="add mod">
          <ac:chgData name="francesco" userId="88dd6d613a4d9c43" providerId="LiveId" clId="{5198AAA5-9236-4E92-ACF8-24F0DBA63C8C}" dt="2020-11-04T13:55:34.143" v="59"/>
          <ac:spMkLst>
            <pc:docMk/>
            <pc:sldMk cId="1765973840" sldId="258"/>
            <ac:spMk id="10" creationId="{9C2FDAA2-AAB2-4347-8477-2DECFD9E3196}"/>
          </ac:spMkLst>
        </pc:spChg>
        <pc:spChg chg="add mod">
          <ac:chgData name="francesco" userId="88dd6d613a4d9c43" providerId="LiveId" clId="{5198AAA5-9236-4E92-ACF8-24F0DBA63C8C}" dt="2020-11-04T13:55:34.143" v="59"/>
          <ac:spMkLst>
            <pc:docMk/>
            <pc:sldMk cId="1765973840" sldId="258"/>
            <ac:spMk id="12" creationId="{624C71DC-AAB0-456C-9706-703CA3B80113}"/>
          </ac:spMkLst>
        </pc:spChg>
        <pc:spChg chg="add mod">
          <ac:chgData name="francesco" userId="88dd6d613a4d9c43" providerId="LiveId" clId="{5198AAA5-9236-4E92-ACF8-24F0DBA63C8C}" dt="2020-11-04T13:55:34.143" v="59"/>
          <ac:spMkLst>
            <pc:docMk/>
            <pc:sldMk cId="1765973840" sldId="258"/>
            <ac:spMk id="13" creationId="{A21AB9F2-D7B7-44B2-B40A-6F401F8161DF}"/>
          </ac:spMkLst>
        </pc:spChg>
        <pc:spChg chg="add del mod topLvl">
          <ac:chgData name="francesco" userId="88dd6d613a4d9c43" providerId="LiveId" clId="{5198AAA5-9236-4E92-ACF8-24F0DBA63C8C}" dt="2020-11-04T13:56:17.204" v="74" actId="478"/>
          <ac:spMkLst>
            <pc:docMk/>
            <pc:sldMk cId="1765973840" sldId="258"/>
            <ac:spMk id="18" creationId="{0A75A38A-4533-44ED-BB8F-71461BF29614}"/>
          </ac:spMkLst>
        </pc:spChg>
        <pc:spChg chg="add del mod topLvl">
          <ac:chgData name="francesco" userId="88dd6d613a4d9c43" providerId="LiveId" clId="{5198AAA5-9236-4E92-ACF8-24F0DBA63C8C}" dt="2020-11-04T13:56:16.238" v="73" actId="478"/>
          <ac:spMkLst>
            <pc:docMk/>
            <pc:sldMk cId="1765973840" sldId="258"/>
            <ac:spMk id="19" creationId="{12014768-343C-4AA6-BA9A-F035C0AA10B1}"/>
          </ac:spMkLst>
        </pc:spChg>
        <pc:spChg chg="add mod">
          <ac:chgData name="francesco" userId="88dd6d613a4d9c43" providerId="LiveId" clId="{5198AAA5-9236-4E92-ACF8-24F0DBA63C8C}" dt="2020-11-04T13:55:34.831" v="60"/>
          <ac:spMkLst>
            <pc:docMk/>
            <pc:sldMk cId="1765973840" sldId="258"/>
            <ac:spMk id="20" creationId="{63805D6C-5446-4AE0-80DE-578FAFAB715C}"/>
          </ac:spMkLst>
        </pc:spChg>
        <pc:spChg chg="add mod">
          <ac:chgData name="francesco" userId="88dd6d613a4d9c43" providerId="LiveId" clId="{5198AAA5-9236-4E92-ACF8-24F0DBA63C8C}" dt="2020-11-04T13:55:34.831" v="60"/>
          <ac:spMkLst>
            <pc:docMk/>
            <pc:sldMk cId="1765973840" sldId="258"/>
            <ac:spMk id="21" creationId="{4419DF6C-40CF-482A-8493-7A10B3C69418}"/>
          </ac:spMkLst>
        </pc:spChg>
        <pc:spChg chg="mod">
          <ac:chgData name="francesco" userId="88dd6d613a4d9c43" providerId="LiveId" clId="{5198AAA5-9236-4E92-ACF8-24F0DBA63C8C}" dt="2020-11-04T14:04:22.568" v="89"/>
          <ac:spMkLst>
            <pc:docMk/>
            <pc:sldMk cId="1765973840" sldId="258"/>
            <ac:spMk id="24" creationId="{E454484E-F244-4EA2-9855-00C5A9FECCDC}"/>
          </ac:spMkLst>
        </pc:spChg>
        <pc:spChg chg="mod">
          <ac:chgData name="francesco" userId="88dd6d613a4d9c43" providerId="LiveId" clId="{5198AAA5-9236-4E92-ACF8-24F0DBA63C8C}" dt="2020-11-04T14:04:22.568" v="89"/>
          <ac:spMkLst>
            <pc:docMk/>
            <pc:sldMk cId="1765973840" sldId="258"/>
            <ac:spMk id="25" creationId="{32B5C642-95FB-460A-8ED0-92441CA6C065}"/>
          </ac:spMkLst>
        </pc:spChg>
        <pc:spChg chg="mod">
          <ac:chgData name="francesco" userId="88dd6d613a4d9c43" providerId="LiveId" clId="{5198AAA5-9236-4E92-ACF8-24F0DBA63C8C}" dt="2020-11-04T14:31:16.251" v="305" actId="692"/>
          <ac:spMkLst>
            <pc:docMk/>
            <pc:sldMk cId="1765973840" sldId="258"/>
            <ac:spMk id="27" creationId="{D19A644A-1FD0-40BE-86D9-90AAF12641BB}"/>
          </ac:spMkLst>
        </pc:spChg>
        <pc:spChg chg="mod">
          <ac:chgData name="francesco" userId="88dd6d613a4d9c43" providerId="LiveId" clId="{5198AAA5-9236-4E92-ACF8-24F0DBA63C8C}" dt="2020-11-04T14:08:16.676" v="210" actId="14100"/>
          <ac:spMkLst>
            <pc:docMk/>
            <pc:sldMk cId="1765973840" sldId="258"/>
            <ac:spMk id="28" creationId="{E573EC11-9911-490D-A631-717D1A4A1B2F}"/>
          </ac:spMkLst>
        </pc:spChg>
        <pc:spChg chg="mod">
          <ac:chgData name="francesco" userId="88dd6d613a4d9c43" providerId="LiveId" clId="{5198AAA5-9236-4E92-ACF8-24F0DBA63C8C}" dt="2020-11-04T14:42:54.723" v="579" actId="14100"/>
          <ac:spMkLst>
            <pc:docMk/>
            <pc:sldMk cId="1765973840" sldId="258"/>
            <ac:spMk id="30" creationId="{D76ACE01-3E85-417D-9D9A-3776E843A2F8}"/>
          </ac:spMkLst>
        </pc:spChg>
        <pc:spChg chg="mod">
          <ac:chgData name="francesco" userId="88dd6d613a4d9c43" providerId="LiveId" clId="{5198AAA5-9236-4E92-ACF8-24F0DBA63C8C}" dt="2020-11-04T14:42:55.907" v="581" actId="14100"/>
          <ac:spMkLst>
            <pc:docMk/>
            <pc:sldMk cId="1765973840" sldId="258"/>
            <ac:spMk id="31" creationId="{3461F7B1-D908-49A7-A405-BE9FB9DDCD90}"/>
          </ac:spMkLst>
        </pc:spChg>
        <pc:spChg chg="add del mod ord">
          <ac:chgData name="francesco" userId="88dd6d613a4d9c43" providerId="LiveId" clId="{5198AAA5-9236-4E92-ACF8-24F0DBA63C8C}" dt="2020-11-04T14:35:33.817" v="359" actId="700"/>
          <ac:spMkLst>
            <pc:docMk/>
            <pc:sldMk cId="1765973840" sldId="258"/>
            <ac:spMk id="32" creationId="{2AC414E0-661A-4898-AC01-C566B2DF7CB2}"/>
          </ac:spMkLst>
        </pc:spChg>
        <pc:spChg chg="add del mod ord">
          <ac:chgData name="francesco" userId="88dd6d613a4d9c43" providerId="LiveId" clId="{5198AAA5-9236-4E92-ACF8-24F0DBA63C8C}" dt="2020-11-04T14:35:33.817" v="359" actId="700"/>
          <ac:spMkLst>
            <pc:docMk/>
            <pc:sldMk cId="1765973840" sldId="258"/>
            <ac:spMk id="33" creationId="{F9F6BB57-50AD-472A-B856-FC92D65E19DA}"/>
          </ac:spMkLst>
        </pc:spChg>
        <pc:spChg chg="add del mod ord">
          <ac:chgData name="francesco" userId="88dd6d613a4d9c43" providerId="LiveId" clId="{5198AAA5-9236-4E92-ACF8-24F0DBA63C8C}" dt="2020-11-04T14:35:33.817" v="359" actId="700"/>
          <ac:spMkLst>
            <pc:docMk/>
            <pc:sldMk cId="1765973840" sldId="258"/>
            <ac:spMk id="34" creationId="{784092D2-442F-4965-8964-8B1E4363894C}"/>
          </ac:spMkLst>
        </pc:spChg>
        <pc:spChg chg="add mod ord">
          <ac:chgData name="francesco" userId="88dd6d613a4d9c43" providerId="LiveId" clId="{5198AAA5-9236-4E92-ACF8-24F0DBA63C8C}" dt="2020-11-04T14:38:00.989" v="570" actId="313"/>
          <ac:spMkLst>
            <pc:docMk/>
            <pc:sldMk cId="1765973840" sldId="258"/>
            <ac:spMk id="35" creationId="{75ABBA9A-A168-4FA3-AE3A-DDE3E9E82524}"/>
          </ac:spMkLst>
        </pc:spChg>
        <pc:grpChg chg="add mod">
          <ac:chgData name="francesco" userId="88dd6d613a4d9c43" providerId="LiveId" clId="{5198AAA5-9236-4E92-ACF8-24F0DBA63C8C}" dt="2020-11-04T13:55:34.143" v="59"/>
          <ac:grpSpMkLst>
            <pc:docMk/>
            <pc:sldMk cId="1765973840" sldId="258"/>
            <ac:grpSpMk id="7" creationId="{7E060653-A286-4F15-A168-CD7B078C8260}"/>
          </ac:grpSpMkLst>
        </pc:grpChg>
        <pc:grpChg chg="add mod">
          <ac:chgData name="francesco" userId="88dd6d613a4d9c43" providerId="LiveId" clId="{5198AAA5-9236-4E92-ACF8-24F0DBA63C8C}" dt="2020-11-04T13:55:34.143" v="59"/>
          <ac:grpSpMkLst>
            <pc:docMk/>
            <pc:sldMk cId="1765973840" sldId="258"/>
            <ac:grpSpMk id="8" creationId="{2894C2B1-AE2A-476D-8C4A-BE416862E077}"/>
          </ac:grpSpMkLst>
        </pc:grpChg>
        <pc:grpChg chg="add del mod">
          <ac:chgData name="francesco" userId="88dd6d613a4d9c43" providerId="LiveId" clId="{5198AAA5-9236-4E92-ACF8-24F0DBA63C8C}" dt="2020-11-04T13:56:14.598" v="71" actId="478"/>
          <ac:grpSpMkLst>
            <pc:docMk/>
            <pc:sldMk cId="1765973840" sldId="258"/>
            <ac:grpSpMk id="14" creationId="{79C3CF79-9482-4E6A-980D-A4C88C579321}"/>
          </ac:grpSpMkLst>
        </pc:grpChg>
        <pc:grpChg chg="add del mod">
          <ac:chgData name="francesco" userId="88dd6d613a4d9c43" providerId="LiveId" clId="{5198AAA5-9236-4E92-ACF8-24F0DBA63C8C}" dt="2020-11-04T13:56:16.238" v="73" actId="478"/>
          <ac:grpSpMkLst>
            <pc:docMk/>
            <pc:sldMk cId="1765973840" sldId="258"/>
            <ac:grpSpMk id="17" creationId="{128C1FD2-8902-48C2-A509-641CB1E437DA}"/>
          </ac:grpSpMkLst>
        </pc:grpChg>
        <pc:grpChg chg="add del mod">
          <ac:chgData name="francesco" userId="88dd6d613a4d9c43" providerId="LiveId" clId="{5198AAA5-9236-4E92-ACF8-24F0DBA63C8C}" dt="2020-11-04T14:04:25.357" v="91"/>
          <ac:grpSpMkLst>
            <pc:docMk/>
            <pc:sldMk cId="1765973840" sldId="258"/>
            <ac:grpSpMk id="23" creationId="{A4CE8760-5054-4D35-B94A-DFEFA744E743}"/>
          </ac:grpSpMkLst>
        </pc:grpChg>
        <pc:grpChg chg="add del mod">
          <ac:chgData name="francesco" userId="88dd6d613a4d9c43" providerId="LiveId" clId="{5198AAA5-9236-4E92-ACF8-24F0DBA63C8C}" dt="2020-11-04T14:33:14.114" v="315" actId="478"/>
          <ac:grpSpMkLst>
            <pc:docMk/>
            <pc:sldMk cId="1765973840" sldId="258"/>
            <ac:grpSpMk id="26" creationId="{D473946C-ACF8-4527-A202-F0FC8C168281}"/>
          </ac:grpSpMkLst>
        </pc:grpChg>
        <pc:grpChg chg="add mod">
          <ac:chgData name="francesco" userId="88dd6d613a4d9c43" providerId="LiveId" clId="{5198AAA5-9236-4E92-ACF8-24F0DBA63C8C}" dt="2020-11-04T14:52:15.585" v="623" actId="1076"/>
          <ac:grpSpMkLst>
            <pc:docMk/>
            <pc:sldMk cId="1765973840" sldId="258"/>
            <ac:grpSpMk id="29" creationId="{DD70EBC1-74A4-4C4D-B62A-921FAAF52986}"/>
          </ac:grpSpMkLst>
        </pc:grpChg>
        <pc:graphicFrameChg chg="del mod">
          <ac:chgData name="francesco" userId="88dd6d613a4d9c43" providerId="LiveId" clId="{5198AAA5-9236-4E92-ACF8-24F0DBA63C8C}" dt="2020-11-04T14:32:10.338" v="308" actId="478"/>
          <ac:graphicFrameMkLst>
            <pc:docMk/>
            <pc:sldMk cId="1765973840" sldId="258"/>
            <ac:graphicFrameMk id="15" creationId="{9803AE57-A4A2-4EF9-A189-32D38D886553}"/>
          </ac:graphicFrameMkLst>
        </pc:graphicFrameChg>
        <pc:graphicFrameChg chg="del mod">
          <ac:chgData name="francesco" userId="88dd6d613a4d9c43" providerId="LiveId" clId="{5198AAA5-9236-4E92-ACF8-24F0DBA63C8C}" dt="2020-11-04T14:33:45.674" v="328" actId="478"/>
          <ac:graphicFrameMkLst>
            <pc:docMk/>
            <pc:sldMk cId="1765973840" sldId="258"/>
            <ac:graphicFrameMk id="16" creationId="{998374AB-A63C-428F-9271-0FB18AFE5128}"/>
          </ac:graphicFrameMkLst>
        </pc:graphicFrameChg>
        <pc:graphicFrameChg chg="add mod">
          <ac:chgData name="francesco" userId="88dd6d613a4d9c43" providerId="LiveId" clId="{5198AAA5-9236-4E92-ACF8-24F0DBA63C8C}" dt="2020-11-04T13:56:00.376" v="66" actId="571"/>
          <ac:graphicFrameMkLst>
            <pc:docMk/>
            <pc:sldMk cId="1765973840" sldId="258"/>
            <ac:graphicFrameMk id="22" creationId="{28479CF1-5A2F-4173-8F64-B6A5D4AEB4A3}"/>
          </ac:graphicFrameMkLst>
        </pc:graphicFrameChg>
        <pc:picChg chg="del">
          <ac:chgData name="francesco" userId="88dd6d613a4d9c43" providerId="LiveId" clId="{5198AAA5-9236-4E92-ACF8-24F0DBA63C8C}" dt="2020-11-04T14:33:42.436" v="327" actId="478"/>
          <ac:picMkLst>
            <pc:docMk/>
            <pc:sldMk cId="1765973840" sldId="258"/>
            <ac:picMk id="11" creationId="{1FE51148-4BAE-4E85-A634-D4B4F0158AED}"/>
          </ac:picMkLst>
        </pc:picChg>
        <pc:picChg chg="add del mod">
          <ac:chgData name="francesco" userId="88dd6d613a4d9c43" providerId="LiveId" clId="{5198AAA5-9236-4E92-ACF8-24F0DBA63C8C}" dt="2020-11-04T14:44:50.889" v="587" actId="478"/>
          <ac:picMkLst>
            <pc:docMk/>
            <pc:sldMk cId="1765973840" sldId="258"/>
            <ac:picMk id="37" creationId="{67D3EBE6-C196-452E-93BD-03BE9C7FFCFB}"/>
          </ac:picMkLst>
        </pc:picChg>
        <pc:picChg chg="add mod">
          <ac:chgData name="francesco" userId="88dd6d613a4d9c43" providerId="LiveId" clId="{5198AAA5-9236-4E92-ACF8-24F0DBA63C8C}" dt="2020-11-04T14:52:17.686" v="624" actId="1076"/>
          <ac:picMkLst>
            <pc:docMk/>
            <pc:sldMk cId="1765973840" sldId="258"/>
            <ac:picMk id="39" creationId="{0A0097A8-10CF-4CF3-8DF7-E5CC239ABEE4}"/>
          </ac:picMkLst>
        </pc:picChg>
        <pc:picChg chg="add">
          <ac:chgData name="francesco" userId="88dd6d613a4d9c43" providerId="LiveId" clId="{5198AAA5-9236-4E92-ACF8-24F0DBA63C8C}" dt="2020-11-04T14:36:04.127" v="363" actId="26606"/>
          <ac:picMkLst>
            <pc:docMk/>
            <pc:sldMk cId="1765973840" sldId="258"/>
            <ac:picMk id="40" creationId="{7AEE9CAC-347C-43C2-AE87-6BC5566E6068}"/>
          </ac:picMkLst>
        </pc:picChg>
        <pc:picChg chg="add mod">
          <ac:chgData name="francesco" userId="88dd6d613a4d9c43" providerId="LiveId" clId="{5198AAA5-9236-4E92-ACF8-24F0DBA63C8C}" dt="2020-11-04T14:52:41.645" v="628" actId="14100"/>
          <ac:picMkLst>
            <pc:docMk/>
            <pc:sldMk cId="1765973840" sldId="258"/>
            <ac:picMk id="42" creationId="{6EF8B671-1970-4272-987C-5F78550FDFAE}"/>
          </ac:picMkLst>
        </pc:picChg>
        <pc:picChg chg="add del mod">
          <ac:chgData name="francesco" userId="88dd6d613a4d9c43" providerId="LiveId" clId="{5198AAA5-9236-4E92-ACF8-24F0DBA63C8C}" dt="2020-11-04T14:51:26.921" v="614" actId="478"/>
          <ac:picMkLst>
            <pc:docMk/>
            <pc:sldMk cId="1765973840" sldId="258"/>
            <ac:picMk id="44" creationId="{2EA2F72F-E5B5-45E7-BF56-F2B04EB20CAC}"/>
          </ac:picMkLst>
        </pc:picChg>
        <pc:picChg chg="add mod">
          <ac:chgData name="francesco" userId="88dd6d613a4d9c43" providerId="LiveId" clId="{5198AAA5-9236-4E92-ACF8-24F0DBA63C8C}" dt="2020-11-04T14:52:38.609" v="627" actId="14100"/>
          <ac:picMkLst>
            <pc:docMk/>
            <pc:sldMk cId="1765973840" sldId="258"/>
            <ac:picMk id="46" creationId="{BC2C67F5-4CD8-48BE-B80C-82726E0FDD11}"/>
          </ac:picMkLst>
        </pc:picChg>
      </pc:sldChg>
      <pc:sldChg chg="del">
        <pc:chgData name="francesco" userId="88dd6d613a4d9c43" providerId="LiveId" clId="{5198AAA5-9236-4E92-ACF8-24F0DBA63C8C}" dt="2020-11-04T15:01:17.316" v="678" actId="47"/>
        <pc:sldMkLst>
          <pc:docMk/>
          <pc:sldMk cId="1008563308" sldId="259"/>
        </pc:sldMkLst>
      </pc:sldChg>
      <pc:sldChg chg="del">
        <pc:chgData name="francesco" userId="88dd6d613a4d9c43" providerId="LiveId" clId="{5198AAA5-9236-4E92-ACF8-24F0DBA63C8C}" dt="2020-11-04T15:01:09.971" v="677" actId="47"/>
        <pc:sldMkLst>
          <pc:docMk/>
          <pc:sldMk cId="1877849615" sldId="260"/>
        </pc:sldMkLst>
      </pc:sldChg>
      <pc:sldChg chg="del">
        <pc:chgData name="francesco" userId="88dd6d613a4d9c43" providerId="LiveId" clId="{5198AAA5-9236-4E92-ACF8-24F0DBA63C8C}" dt="2020-11-04T15:01:24.720" v="679" actId="47"/>
        <pc:sldMkLst>
          <pc:docMk/>
          <pc:sldMk cId="3823335093" sldId="261"/>
        </pc:sldMkLst>
      </pc:sldChg>
      <pc:sldChg chg="addSp delSp modSp mod modClrScheme chgLayout">
        <pc:chgData name="francesco" userId="88dd6d613a4d9c43" providerId="LiveId" clId="{5198AAA5-9236-4E92-ACF8-24F0DBA63C8C}" dt="2020-11-04T15:18:34.711" v="1414" actId="20577"/>
        <pc:sldMkLst>
          <pc:docMk/>
          <pc:sldMk cId="254984518" sldId="262"/>
        </pc:sldMkLst>
        <pc:spChg chg="mod ord">
          <ac:chgData name="francesco" userId="88dd6d613a4d9c43" providerId="LiveId" clId="{5198AAA5-9236-4E92-ACF8-24F0DBA63C8C}" dt="2020-11-04T15:15:46.630" v="1179" actId="700"/>
          <ac:spMkLst>
            <pc:docMk/>
            <pc:sldMk cId="254984518" sldId="262"/>
            <ac:spMk id="2" creationId="{6B8F5987-8B7B-47D8-8505-9D5F6096F279}"/>
          </ac:spMkLst>
        </pc:spChg>
        <pc:spChg chg="del mod">
          <ac:chgData name="francesco" userId="88dd6d613a4d9c43" providerId="LiveId" clId="{5198AAA5-9236-4E92-ACF8-24F0DBA63C8C}" dt="2020-11-04T15:16:20.783" v="1192" actId="478"/>
          <ac:spMkLst>
            <pc:docMk/>
            <pc:sldMk cId="254984518" sldId="262"/>
            <ac:spMk id="3" creationId="{476EBEB8-122E-44DC-AAA2-95661EB0D5EF}"/>
          </ac:spMkLst>
        </pc:spChg>
        <pc:spChg chg="add del mod ord">
          <ac:chgData name="francesco" userId="88dd6d613a4d9c43" providerId="LiveId" clId="{5198AAA5-9236-4E92-ACF8-24F0DBA63C8C}" dt="2020-11-04T15:15:19.814" v="1140" actId="700"/>
          <ac:spMkLst>
            <pc:docMk/>
            <pc:sldMk cId="254984518" sldId="262"/>
            <ac:spMk id="4" creationId="{B48DE917-531F-45F4-A1D4-171C5C6965C1}"/>
          </ac:spMkLst>
        </pc:spChg>
        <pc:spChg chg="add del mod ord">
          <ac:chgData name="francesco" userId="88dd6d613a4d9c43" providerId="LiveId" clId="{5198AAA5-9236-4E92-ACF8-24F0DBA63C8C}" dt="2020-11-04T15:15:19.814" v="1140" actId="700"/>
          <ac:spMkLst>
            <pc:docMk/>
            <pc:sldMk cId="254984518" sldId="262"/>
            <ac:spMk id="5" creationId="{D8AC510C-A034-43DF-A842-E8C20B305997}"/>
          </ac:spMkLst>
        </pc:spChg>
        <pc:spChg chg="add del mod ord">
          <ac:chgData name="francesco" userId="88dd6d613a4d9c43" providerId="LiveId" clId="{5198AAA5-9236-4E92-ACF8-24F0DBA63C8C}" dt="2020-11-04T15:15:19.814" v="1140" actId="700"/>
          <ac:spMkLst>
            <pc:docMk/>
            <pc:sldMk cId="254984518" sldId="262"/>
            <ac:spMk id="6" creationId="{E498CF73-487B-472F-ADD7-54F359E58C29}"/>
          </ac:spMkLst>
        </pc:spChg>
        <pc:spChg chg="add del mod ord">
          <ac:chgData name="francesco" userId="88dd6d613a4d9c43" providerId="LiveId" clId="{5198AAA5-9236-4E92-ACF8-24F0DBA63C8C}" dt="2020-11-04T15:15:19.814" v="1140" actId="700"/>
          <ac:spMkLst>
            <pc:docMk/>
            <pc:sldMk cId="254984518" sldId="262"/>
            <ac:spMk id="7" creationId="{7EA4694E-F2EE-4819-AFF9-B1759FB401F7}"/>
          </ac:spMkLst>
        </pc:spChg>
        <pc:spChg chg="add mod ord">
          <ac:chgData name="francesco" userId="88dd6d613a4d9c43" providerId="LiveId" clId="{5198AAA5-9236-4E92-ACF8-24F0DBA63C8C}" dt="2020-11-04T15:16:34.071" v="1217" actId="20577"/>
          <ac:spMkLst>
            <pc:docMk/>
            <pc:sldMk cId="254984518" sldId="262"/>
            <ac:spMk id="8" creationId="{9C1C488D-07DD-4E73-AF2F-975448A413D9}"/>
          </ac:spMkLst>
        </pc:spChg>
        <pc:spChg chg="add mod ord">
          <ac:chgData name="francesco" userId="88dd6d613a4d9c43" providerId="LiveId" clId="{5198AAA5-9236-4E92-ACF8-24F0DBA63C8C}" dt="2020-11-04T15:18:24.647" v="1406" actId="20577"/>
          <ac:spMkLst>
            <pc:docMk/>
            <pc:sldMk cId="254984518" sldId="262"/>
            <ac:spMk id="9" creationId="{FD34CD0E-A6FF-4521-8299-87CA73F7A5D8}"/>
          </ac:spMkLst>
        </pc:spChg>
        <pc:spChg chg="add mod ord">
          <ac:chgData name="francesco" userId="88dd6d613a4d9c43" providerId="LiveId" clId="{5198AAA5-9236-4E92-ACF8-24F0DBA63C8C}" dt="2020-11-04T15:16:39.407" v="1238" actId="20577"/>
          <ac:spMkLst>
            <pc:docMk/>
            <pc:sldMk cId="254984518" sldId="262"/>
            <ac:spMk id="10" creationId="{C31A7203-EFF1-4700-9BD1-53EF15182AC5}"/>
          </ac:spMkLst>
        </pc:spChg>
        <pc:spChg chg="add mod ord">
          <ac:chgData name="francesco" userId="88dd6d613a4d9c43" providerId="LiveId" clId="{5198AAA5-9236-4E92-ACF8-24F0DBA63C8C}" dt="2020-11-04T15:18:34.711" v="1414" actId="20577"/>
          <ac:spMkLst>
            <pc:docMk/>
            <pc:sldMk cId="254984518" sldId="262"/>
            <ac:spMk id="11" creationId="{3B2EEEAE-D64E-4A7D-A133-EC7D78F2AAC9}"/>
          </ac:spMkLst>
        </pc:spChg>
      </pc:sldChg>
      <pc:sldChg chg="addSp delSp modSp mod">
        <pc:chgData name="francesco" userId="88dd6d613a4d9c43" providerId="LiveId" clId="{5198AAA5-9236-4E92-ACF8-24F0DBA63C8C}" dt="2020-11-04T16:45:39.934" v="2262" actId="1076"/>
        <pc:sldMkLst>
          <pc:docMk/>
          <pc:sldMk cId="2297199319" sldId="263"/>
        </pc:sldMkLst>
        <pc:spChg chg="mod">
          <ac:chgData name="francesco" userId="88dd6d613a4d9c43" providerId="LiveId" clId="{5198AAA5-9236-4E92-ACF8-24F0DBA63C8C}" dt="2020-11-04T16:45:29.257" v="2260" actId="1076"/>
          <ac:spMkLst>
            <pc:docMk/>
            <pc:sldMk cId="2297199319" sldId="263"/>
            <ac:spMk id="2" creationId="{458B4685-22A5-49E3-817B-24701DA4FDAD}"/>
          </ac:spMkLst>
        </pc:spChg>
        <pc:spChg chg="mod">
          <ac:chgData name="francesco" userId="88dd6d613a4d9c43" providerId="LiveId" clId="{5198AAA5-9236-4E92-ACF8-24F0DBA63C8C}" dt="2020-11-04T16:45:33.804" v="2261" actId="1076"/>
          <ac:spMkLst>
            <pc:docMk/>
            <pc:sldMk cId="2297199319" sldId="263"/>
            <ac:spMk id="10" creationId="{56136A2F-1932-4FC9-BF66-BA3225023978}"/>
          </ac:spMkLst>
        </pc:spChg>
        <pc:spChg chg="mod">
          <ac:chgData name="francesco" userId="88dd6d613a4d9c43" providerId="LiveId" clId="{5198AAA5-9236-4E92-ACF8-24F0DBA63C8C}" dt="2020-11-04T16:45:39.934" v="2262" actId="1076"/>
          <ac:spMkLst>
            <pc:docMk/>
            <pc:sldMk cId="2297199319" sldId="263"/>
            <ac:spMk id="19" creationId="{1D06F54E-9E81-483A-8635-16F0F3E51CB1}"/>
          </ac:spMkLst>
        </pc:spChg>
        <pc:picChg chg="add mod">
          <ac:chgData name="francesco" userId="88dd6d613a4d9c43" providerId="LiveId" clId="{5198AAA5-9236-4E92-ACF8-24F0DBA63C8C}" dt="2020-11-04T16:45:17.947" v="2259" actId="1076"/>
          <ac:picMkLst>
            <pc:docMk/>
            <pc:sldMk cId="2297199319" sldId="263"/>
            <ac:picMk id="4" creationId="{D8D0B570-87D6-41FF-8045-D0C1F235EBF7}"/>
          </ac:picMkLst>
        </pc:picChg>
        <pc:picChg chg="del">
          <ac:chgData name="francesco" userId="88dd6d613a4d9c43" providerId="LiveId" clId="{5198AAA5-9236-4E92-ACF8-24F0DBA63C8C}" dt="2020-11-04T16:45:13.713" v="2258" actId="478"/>
          <ac:picMkLst>
            <pc:docMk/>
            <pc:sldMk cId="2297199319" sldId="263"/>
            <ac:picMk id="9" creationId="{841972DA-F248-427C-96D8-DB07CAD1E138}"/>
          </ac:picMkLst>
        </pc:picChg>
      </pc:sldChg>
      <pc:sldChg chg="del">
        <pc:chgData name="francesco" userId="88dd6d613a4d9c43" providerId="LiveId" clId="{5198AAA5-9236-4E92-ACF8-24F0DBA63C8C}" dt="2020-11-04T16:15:55.951" v="2130" actId="47"/>
        <pc:sldMkLst>
          <pc:docMk/>
          <pc:sldMk cId="3020919706" sldId="265"/>
        </pc:sldMkLst>
      </pc:sldChg>
      <pc:sldChg chg="addSp delSp modSp mod setBg">
        <pc:chgData name="francesco" userId="88dd6d613a4d9c43" providerId="LiveId" clId="{5198AAA5-9236-4E92-ACF8-24F0DBA63C8C}" dt="2020-11-04T16:06:25.285" v="1687" actId="1076"/>
        <pc:sldMkLst>
          <pc:docMk/>
          <pc:sldMk cId="81106915" sldId="267"/>
        </pc:sldMkLst>
        <pc:spChg chg="mod">
          <ac:chgData name="francesco" userId="88dd6d613a4d9c43" providerId="LiveId" clId="{5198AAA5-9236-4E92-ACF8-24F0DBA63C8C}" dt="2020-11-04T15:45:50.719" v="1679" actId="1076"/>
          <ac:spMkLst>
            <pc:docMk/>
            <pc:sldMk cId="81106915" sldId="267"/>
            <ac:spMk id="2" creationId="{458B4685-22A5-49E3-817B-24701DA4FDAD}"/>
          </ac:spMkLst>
        </pc:spChg>
        <pc:spChg chg="mod">
          <ac:chgData name="francesco" userId="88dd6d613a4d9c43" providerId="LiveId" clId="{5198AAA5-9236-4E92-ACF8-24F0DBA63C8C}" dt="2020-11-04T16:06:25.285" v="1687" actId="1076"/>
          <ac:spMkLst>
            <pc:docMk/>
            <pc:sldMk cId="81106915" sldId="267"/>
            <ac:spMk id="6" creationId="{E57E2EFC-7F4E-4427-91F6-78339E636105}"/>
          </ac:spMkLst>
        </pc:spChg>
        <pc:spChg chg="mod">
          <ac:chgData name="francesco" userId="88dd6d613a4d9c43" providerId="LiveId" clId="{5198AAA5-9236-4E92-ACF8-24F0DBA63C8C}" dt="2020-11-04T15:45:59.128" v="1683" actId="1076"/>
          <ac:spMkLst>
            <pc:docMk/>
            <pc:sldMk cId="81106915" sldId="267"/>
            <ac:spMk id="9" creationId="{266F23C5-01B0-44B1-A82A-A6F2AA6BFD48}"/>
          </ac:spMkLst>
        </pc:spChg>
        <pc:picChg chg="add del mod">
          <ac:chgData name="francesco" userId="88dd6d613a4d9c43" providerId="LiveId" clId="{5198AAA5-9236-4E92-ACF8-24F0DBA63C8C}" dt="2020-11-04T15:43:53.229" v="1632" actId="478"/>
          <ac:picMkLst>
            <pc:docMk/>
            <pc:sldMk cId="81106915" sldId="267"/>
            <ac:picMk id="3" creationId="{9E9A2ED2-9C7F-46F8-9370-0A064EDD7C61}"/>
          </ac:picMkLst>
        </pc:picChg>
        <pc:picChg chg="del">
          <ac:chgData name="francesco" userId="88dd6d613a4d9c43" providerId="LiveId" clId="{5198AAA5-9236-4E92-ACF8-24F0DBA63C8C}" dt="2020-11-04T15:43:42.549" v="1629" actId="478"/>
          <ac:picMkLst>
            <pc:docMk/>
            <pc:sldMk cId="81106915" sldId="267"/>
            <ac:picMk id="5" creationId="{53AE852B-7EA1-4793-8499-DC16BB21C50B}"/>
          </ac:picMkLst>
        </pc:picChg>
        <pc:picChg chg="add mod ord">
          <ac:chgData name="francesco" userId="88dd6d613a4d9c43" providerId="LiveId" clId="{5198AAA5-9236-4E92-ACF8-24F0DBA63C8C}" dt="2020-11-04T15:45:23.145" v="1662" actId="14100"/>
          <ac:picMkLst>
            <pc:docMk/>
            <pc:sldMk cId="81106915" sldId="267"/>
            <ac:picMk id="8" creationId="{8CE109CB-B6D5-4F6C-B94C-A4F403F68927}"/>
          </ac:picMkLst>
        </pc:picChg>
        <pc:picChg chg="add del">
          <ac:chgData name="francesco" userId="88dd6d613a4d9c43" providerId="LiveId" clId="{5198AAA5-9236-4E92-ACF8-24F0DBA63C8C}" dt="2020-11-04T15:45:11.996" v="1656" actId="26606"/>
          <ac:picMkLst>
            <pc:docMk/>
            <pc:sldMk cId="81106915" sldId="267"/>
            <ac:picMk id="14" creationId="{A4A32627-6152-45D0-B80D-C3B0D22FE7D6}"/>
          </ac:picMkLst>
        </pc:picChg>
      </pc:sldChg>
      <pc:sldChg chg="addSp delSp modSp add mod ord setBg">
        <pc:chgData name="francesco" userId="88dd6d613a4d9c43" providerId="LiveId" clId="{5198AAA5-9236-4E92-ACF8-24F0DBA63C8C}" dt="2020-11-04T14:30:11.258" v="280" actId="20577"/>
        <pc:sldMkLst>
          <pc:docMk/>
          <pc:sldMk cId="2357273910" sldId="268"/>
        </pc:sldMkLst>
        <pc:spChg chg="mod">
          <ac:chgData name="francesco" userId="88dd6d613a4d9c43" providerId="LiveId" clId="{5198AAA5-9236-4E92-ACF8-24F0DBA63C8C}" dt="2020-11-04T14:30:11.258" v="280" actId="20577"/>
          <ac:spMkLst>
            <pc:docMk/>
            <pc:sldMk cId="2357273910" sldId="268"/>
            <ac:spMk id="2" creationId="{C5125A17-1078-48E3-B248-B700947C82D6}"/>
          </ac:spMkLst>
        </pc:spChg>
        <pc:spChg chg="del mod">
          <ac:chgData name="francesco" userId="88dd6d613a4d9c43" providerId="LiveId" clId="{5198AAA5-9236-4E92-ACF8-24F0DBA63C8C}" dt="2020-11-04T14:08:54.756" v="224"/>
          <ac:spMkLst>
            <pc:docMk/>
            <pc:sldMk cId="2357273910" sldId="268"/>
            <ac:spMk id="4" creationId="{E1EB53EE-BBCC-4B3F-A7C0-EAFB756FE39C}"/>
          </ac:spMkLst>
        </pc:spChg>
        <pc:spChg chg="add mod">
          <ac:chgData name="francesco" userId="88dd6d613a4d9c43" providerId="LiveId" clId="{5198AAA5-9236-4E92-ACF8-24F0DBA63C8C}" dt="2020-11-04T14:28:28.053" v="244" actId="1076"/>
          <ac:spMkLst>
            <pc:docMk/>
            <pc:sldMk cId="2357273910" sldId="268"/>
            <ac:spMk id="6" creationId="{F319065A-1D5C-44EA-A8A5-6C0E996B973A}"/>
          </ac:spMkLst>
        </pc:spChg>
        <pc:spChg chg="add mod">
          <ac:chgData name="francesco" userId="88dd6d613a4d9c43" providerId="LiveId" clId="{5198AAA5-9236-4E92-ACF8-24F0DBA63C8C}" dt="2020-11-04T14:28:42.468" v="261" actId="1076"/>
          <ac:spMkLst>
            <pc:docMk/>
            <pc:sldMk cId="2357273910" sldId="268"/>
            <ac:spMk id="7" creationId="{1487401D-FF3B-4037-BF45-43C3B5606538}"/>
          </ac:spMkLst>
        </pc:spChg>
        <pc:spChg chg="add">
          <ac:chgData name="francesco" userId="88dd6d613a4d9c43" providerId="LiveId" clId="{5198AAA5-9236-4E92-ACF8-24F0DBA63C8C}" dt="2020-11-04T14:27:43.490" v="234" actId="26606"/>
          <ac:spMkLst>
            <pc:docMk/>
            <pc:sldMk cId="2357273910" sldId="268"/>
            <ac:spMk id="10" creationId="{8009C301-90B3-453D-8031-45608B11B84D}"/>
          </ac:spMkLst>
        </pc:spChg>
        <pc:spChg chg="add mod">
          <ac:chgData name="francesco" userId="88dd6d613a4d9c43" providerId="LiveId" clId="{5198AAA5-9236-4E92-ACF8-24F0DBA63C8C}" dt="2020-11-04T14:28:52.507" v="267" actId="20577"/>
          <ac:spMkLst>
            <pc:docMk/>
            <pc:sldMk cId="2357273910" sldId="268"/>
            <ac:spMk id="17" creationId="{7167A823-0CF8-45F6-A67A-4F9F9F57FA51}"/>
          </ac:spMkLst>
        </pc:spChg>
        <pc:grpChg chg="del">
          <ac:chgData name="francesco" userId="88dd6d613a4d9c43" providerId="LiveId" clId="{5198AAA5-9236-4E92-ACF8-24F0DBA63C8C}" dt="2020-11-04T14:08:56.900" v="225" actId="478"/>
          <ac:grpSpMkLst>
            <pc:docMk/>
            <pc:sldMk cId="2357273910" sldId="268"/>
            <ac:grpSpMk id="26" creationId="{D473946C-ACF8-4527-A202-F0FC8C168281}"/>
          </ac:grpSpMkLst>
        </pc:grpChg>
        <pc:graphicFrameChg chg="del mod">
          <ac:chgData name="francesco" userId="88dd6d613a4d9c43" providerId="LiveId" clId="{5198AAA5-9236-4E92-ACF8-24F0DBA63C8C}" dt="2020-11-04T14:09:02.212" v="230" actId="478"/>
          <ac:graphicFrameMkLst>
            <pc:docMk/>
            <pc:sldMk cId="2357273910" sldId="268"/>
            <ac:graphicFrameMk id="15" creationId="{9803AE57-A4A2-4EF9-A189-32D38D886553}"/>
          </ac:graphicFrameMkLst>
        </pc:graphicFrameChg>
        <pc:graphicFrameChg chg="del">
          <ac:chgData name="francesco" userId="88dd6d613a4d9c43" providerId="LiveId" clId="{5198AAA5-9236-4E92-ACF8-24F0DBA63C8C}" dt="2020-11-04T14:08:59.552" v="226" actId="478"/>
          <ac:graphicFrameMkLst>
            <pc:docMk/>
            <pc:sldMk cId="2357273910" sldId="268"/>
            <ac:graphicFrameMk id="16" creationId="{998374AB-A63C-428F-9271-0FB18AFE5128}"/>
          </ac:graphicFrameMkLst>
        </pc:graphicFrameChg>
        <pc:picChg chg="add mod">
          <ac:chgData name="francesco" userId="88dd6d613a4d9c43" providerId="LiveId" clId="{5198AAA5-9236-4E92-ACF8-24F0DBA63C8C}" dt="2020-11-04T14:27:43.490" v="234" actId="26606"/>
          <ac:picMkLst>
            <pc:docMk/>
            <pc:sldMk cId="2357273910" sldId="268"/>
            <ac:picMk id="5" creationId="{E6DAA4FF-926E-4B9F-A8FE-F6628C223A29}"/>
          </ac:picMkLst>
        </pc:picChg>
        <pc:picChg chg="del">
          <ac:chgData name="francesco" userId="88dd6d613a4d9c43" providerId="LiveId" clId="{5198AAA5-9236-4E92-ACF8-24F0DBA63C8C}" dt="2020-11-04T14:09:00.256" v="227" actId="478"/>
          <ac:picMkLst>
            <pc:docMk/>
            <pc:sldMk cId="2357273910" sldId="268"/>
            <ac:picMk id="11" creationId="{1FE51148-4BAE-4E85-A634-D4B4F0158AED}"/>
          </ac:picMkLst>
        </pc:picChg>
      </pc:sldChg>
      <pc:sldChg chg="addSp delSp modSp add mod setBg delDesignElem">
        <pc:chgData name="francesco" userId="88dd6d613a4d9c43" providerId="LiveId" clId="{5198AAA5-9236-4E92-ACF8-24F0DBA63C8C}" dt="2020-11-04T15:02:06.981" v="692" actId="255"/>
        <pc:sldMkLst>
          <pc:docMk/>
          <pc:sldMk cId="2260336796" sldId="269"/>
        </pc:sldMkLst>
        <pc:spChg chg="mod">
          <ac:chgData name="francesco" userId="88dd6d613a4d9c43" providerId="LiveId" clId="{5198AAA5-9236-4E92-ACF8-24F0DBA63C8C}" dt="2020-11-04T15:02:06.981" v="692" actId="255"/>
          <ac:spMkLst>
            <pc:docMk/>
            <pc:sldMk cId="2260336796" sldId="269"/>
            <ac:spMk id="2" creationId="{C5125A17-1078-48E3-B248-B700947C82D6}"/>
          </ac:spMkLst>
        </pc:spChg>
        <pc:spChg chg="mod">
          <ac:chgData name="francesco" userId="88dd6d613a4d9c43" providerId="LiveId" clId="{5198AAA5-9236-4E92-ACF8-24F0DBA63C8C}" dt="2020-11-04T14:53:16.849" v="654" actId="20577"/>
          <ac:spMkLst>
            <pc:docMk/>
            <pc:sldMk cId="2260336796" sldId="269"/>
            <ac:spMk id="35" creationId="{75ABBA9A-A168-4FA3-AE3A-DDE3E9E82524}"/>
          </ac:spMkLst>
        </pc:spChg>
        <pc:picChg chg="add mod">
          <ac:chgData name="francesco" userId="88dd6d613a4d9c43" providerId="LiveId" clId="{5198AAA5-9236-4E92-ACF8-24F0DBA63C8C}" dt="2020-11-04T14:54:39.201" v="660" actId="14100"/>
          <ac:picMkLst>
            <pc:docMk/>
            <pc:sldMk cId="2260336796" sldId="269"/>
            <ac:picMk id="4" creationId="{09C4550E-A41D-419C-9963-7B7BBF603B8C}"/>
          </ac:picMkLst>
        </pc:picChg>
        <pc:picChg chg="add mod">
          <ac:chgData name="francesco" userId="88dd6d613a4d9c43" providerId="LiveId" clId="{5198AAA5-9236-4E92-ACF8-24F0DBA63C8C}" dt="2020-11-04T14:55:43.256" v="668" actId="1076"/>
          <ac:picMkLst>
            <pc:docMk/>
            <pc:sldMk cId="2260336796" sldId="269"/>
            <ac:picMk id="6" creationId="{68C0589F-16DF-4224-8DB5-09C34E0B3533}"/>
          </ac:picMkLst>
        </pc:picChg>
        <pc:picChg chg="add mod">
          <ac:chgData name="francesco" userId="88dd6d613a4d9c43" providerId="LiveId" clId="{5198AAA5-9236-4E92-ACF8-24F0DBA63C8C}" dt="2020-11-04T15:00:22.540" v="676" actId="14100"/>
          <ac:picMkLst>
            <pc:docMk/>
            <pc:sldMk cId="2260336796" sldId="269"/>
            <ac:picMk id="8" creationId="{397454A5-8766-48A2-A0CA-14C5799D5B5E}"/>
          </ac:picMkLst>
        </pc:picChg>
        <pc:picChg chg="del">
          <ac:chgData name="francesco" userId="88dd6d613a4d9c43" providerId="LiveId" clId="{5198AAA5-9236-4E92-ACF8-24F0DBA63C8C}" dt="2020-11-04T14:54:30.536" v="658" actId="478"/>
          <ac:picMkLst>
            <pc:docMk/>
            <pc:sldMk cId="2260336796" sldId="269"/>
            <ac:picMk id="39" creationId="{0A0097A8-10CF-4CF3-8DF7-E5CC239ABEE4}"/>
          </ac:picMkLst>
        </pc:picChg>
        <pc:picChg chg="del">
          <ac:chgData name="francesco" userId="88dd6d613a4d9c43" providerId="LiveId" clId="{5198AAA5-9236-4E92-ACF8-24F0DBA63C8C}" dt="2020-11-04T14:52:51.036" v="630"/>
          <ac:picMkLst>
            <pc:docMk/>
            <pc:sldMk cId="2260336796" sldId="269"/>
            <ac:picMk id="40" creationId="{7AEE9CAC-347C-43C2-AE87-6BC5566E6068}"/>
          </ac:picMkLst>
        </pc:picChg>
        <pc:picChg chg="del">
          <ac:chgData name="francesco" userId="88dd6d613a4d9c43" providerId="LiveId" clId="{5198AAA5-9236-4E92-ACF8-24F0DBA63C8C}" dt="2020-11-04T14:55:26.881" v="664" actId="478"/>
          <ac:picMkLst>
            <pc:docMk/>
            <pc:sldMk cId="2260336796" sldId="269"/>
            <ac:picMk id="42" creationId="{6EF8B671-1970-4272-987C-5F78550FDFAE}"/>
          </ac:picMkLst>
        </pc:picChg>
        <pc:picChg chg="del">
          <ac:chgData name="francesco" userId="88dd6d613a4d9c43" providerId="LiveId" clId="{5198AAA5-9236-4E92-ACF8-24F0DBA63C8C}" dt="2020-11-04T14:55:45.216" v="669" actId="478"/>
          <ac:picMkLst>
            <pc:docMk/>
            <pc:sldMk cId="2260336796" sldId="269"/>
            <ac:picMk id="46" creationId="{BC2C67F5-4CD8-48BE-B80C-82726E0FDD11}"/>
          </ac:picMkLst>
        </pc:picChg>
      </pc:sldChg>
      <pc:sldChg chg="addSp delSp modSp add mod">
        <pc:chgData name="francesco" userId="88dd6d613a4d9c43" providerId="LiveId" clId="{5198AAA5-9236-4E92-ACF8-24F0DBA63C8C}" dt="2020-11-04T15:09:58.386" v="835" actId="1076"/>
        <pc:sldMkLst>
          <pc:docMk/>
          <pc:sldMk cId="3876329685" sldId="270"/>
        </pc:sldMkLst>
        <pc:spChg chg="mod">
          <ac:chgData name="francesco" userId="88dd6d613a4d9c43" providerId="LiveId" clId="{5198AAA5-9236-4E92-ACF8-24F0DBA63C8C}" dt="2020-11-04T15:02:00.204" v="691" actId="255"/>
          <ac:spMkLst>
            <pc:docMk/>
            <pc:sldMk cId="3876329685" sldId="270"/>
            <ac:spMk id="2" creationId="{C5125A17-1078-48E3-B248-B700947C82D6}"/>
          </ac:spMkLst>
        </pc:spChg>
        <pc:spChg chg="mod">
          <ac:chgData name="francesco" userId="88dd6d613a4d9c43" providerId="LiveId" clId="{5198AAA5-9236-4E92-ACF8-24F0DBA63C8C}" dt="2020-11-04T15:02:21.272" v="699" actId="20577"/>
          <ac:spMkLst>
            <pc:docMk/>
            <pc:sldMk cId="3876329685" sldId="270"/>
            <ac:spMk id="30" creationId="{D76ACE01-3E85-417D-9D9A-3776E843A2F8}"/>
          </ac:spMkLst>
        </pc:spChg>
        <pc:spChg chg="mod">
          <ac:chgData name="francesco" userId="88dd6d613a4d9c43" providerId="LiveId" clId="{5198AAA5-9236-4E92-ACF8-24F0DBA63C8C}" dt="2020-11-04T15:02:27.513" v="701" actId="20577"/>
          <ac:spMkLst>
            <pc:docMk/>
            <pc:sldMk cId="3876329685" sldId="270"/>
            <ac:spMk id="31" creationId="{3461F7B1-D908-49A7-A405-BE9FB9DDCD90}"/>
          </ac:spMkLst>
        </pc:spChg>
        <pc:spChg chg="mod">
          <ac:chgData name="francesco" userId="88dd6d613a4d9c43" providerId="LiveId" clId="{5198AAA5-9236-4E92-ACF8-24F0DBA63C8C}" dt="2020-11-04T15:05:03.329" v="814" actId="20577"/>
          <ac:spMkLst>
            <pc:docMk/>
            <pc:sldMk cId="3876329685" sldId="270"/>
            <ac:spMk id="35" creationId="{75ABBA9A-A168-4FA3-AE3A-DDE3E9E82524}"/>
          </ac:spMkLst>
        </pc:spChg>
        <pc:picChg chg="del">
          <ac:chgData name="francesco" userId="88dd6d613a4d9c43" providerId="LiveId" clId="{5198AAA5-9236-4E92-ACF8-24F0DBA63C8C}" dt="2020-11-04T15:06:44.208" v="815" actId="478"/>
          <ac:picMkLst>
            <pc:docMk/>
            <pc:sldMk cId="3876329685" sldId="270"/>
            <ac:picMk id="4" creationId="{09C4550E-A41D-419C-9963-7B7BBF603B8C}"/>
          </ac:picMkLst>
        </pc:picChg>
        <pc:picChg chg="add mod">
          <ac:chgData name="francesco" userId="88dd6d613a4d9c43" providerId="LiveId" clId="{5198AAA5-9236-4E92-ACF8-24F0DBA63C8C}" dt="2020-11-04T15:09:58.386" v="835" actId="1076"/>
          <ac:picMkLst>
            <pc:docMk/>
            <pc:sldMk cId="3876329685" sldId="270"/>
            <ac:picMk id="5" creationId="{3D134798-7DE7-4B4E-905E-D7225EDC3CEC}"/>
          </ac:picMkLst>
        </pc:picChg>
        <pc:picChg chg="del mod">
          <ac:chgData name="francesco" userId="88dd6d613a4d9c43" providerId="LiveId" clId="{5198AAA5-9236-4E92-ACF8-24F0DBA63C8C}" dt="2020-11-04T15:09:46.911" v="832" actId="478"/>
          <ac:picMkLst>
            <pc:docMk/>
            <pc:sldMk cId="3876329685" sldId="270"/>
            <ac:picMk id="6" creationId="{68C0589F-16DF-4224-8DB5-09C34E0B3533}"/>
          </ac:picMkLst>
        </pc:picChg>
        <pc:picChg chg="del mod">
          <ac:chgData name="francesco" userId="88dd6d613a4d9c43" providerId="LiveId" clId="{5198AAA5-9236-4E92-ACF8-24F0DBA63C8C}" dt="2020-11-04T15:09:47.167" v="833" actId="478"/>
          <ac:picMkLst>
            <pc:docMk/>
            <pc:sldMk cId="3876329685" sldId="270"/>
            <ac:picMk id="8" creationId="{397454A5-8766-48A2-A0CA-14C5799D5B5E}"/>
          </ac:picMkLst>
        </pc:picChg>
        <pc:picChg chg="add mod">
          <ac:chgData name="francesco" userId="88dd6d613a4d9c43" providerId="LiveId" clId="{5198AAA5-9236-4E92-ACF8-24F0DBA63C8C}" dt="2020-11-04T15:09:52.242" v="834" actId="1076"/>
          <ac:picMkLst>
            <pc:docMk/>
            <pc:sldMk cId="3876329685" sldId="270"/>
            <ac:picMk id="9" creationId="{0DE032C4-C3BE-450F-BF12-AFBA33E1ACE0}"/>
          </ac:picMkLst>
        </pc:picChg>
      </pc:sldChg>
      <pc:sldChg chg="addSp delSp modSp add mod modClrScheme chgLayout">
        <pc:chgData name="francesco" userId="88dd6d613a4d9c43" providerId="LiveId" clId="{5198AAA5-9236-4E92-ACF8-24F0DBA63C8C}" dt="2020-11-04T16:15:10.659" v="2129" actId="20577"/>
        <pc:sldMkLst>
          <pc:docMk/>
          <pc:sldMk cId="1930839292" sldId="271"/>
        </pc:sldMkLst>
        <pc:spChg chg="mod ord">
          <ac:chgData name="francesco" userId="88dd6d613a4d9c43" providerId="LiveId" clId="{5198AAA5-9236-4E92-ACF8-24F0DBA63C8C}" dt="2020-11-04T15:19:16.595" v="1417" actId="27636"/>
          <ac:spMkLst>
            <pc:docMk/>
            <pc:sldMk cId="1930839292" sldId="271"/>
            <ac:spMk id="2" creationId="{C5125A17-1078-48E3-B248-B700947C82D6}"/>
          </ac:spMkLst>
        </pc:spChg>
        <pc:spChg chg="add mod ord">
          <ac:chgData name="francesco" userId="88dd6d613a4d9c43" providerId="LiveId" clId="{5198AAA5-9236-4E92-ACF8-24F0DBA63C8C}" dt="2020-11-04T15:19:32.022" v="1425" actId="20577"/>
          <ac:spMkLst>
            <pc:docMk/>
            <pc:sldMk cId="1930839292" sldId="271"/>
            <ac:spMk id="3" creationId="{D7B3AA43-6E9E-434A-911B-7532267C30EC}"/>
          </ac:spMkLst>
        </pc:spChg>
        <pc:spChg chg="add mod ord">
          <ac:chgData name="francesco" userId="88dd6d613a4d9c43" providerId="LiveId" clId="{5198AAA5-9236-4E92-ACF8-24F0DBA63C8C}" dt="2020-11-04T15:19:34.079" v="1428" actId="20577"/>
          <ac:spMkLst>
            <pc:docMk/>
            <pc:sldMk cId="1930839292" sldId="271"/>
            <ac:spMk id="4" creationId="{5BFF4BE9-A3E6-43D8-9CD5-729E00369217}"/>
          </ac:spMkLst>
        </pc:spChg>
        <pc:spChg chg="add mod ord">
          <ac:chgData name="francesco" userId="88dd6d613a4d9c43" providerId="LiveId" clId="{5198AAA5-9236-4E92-ACF8-24F0DBA63C8C}" dt="2020-11-04T16:15:10.659" v="2129" actId="20577"/>
          <ac:spMkLst>
            <pc:docMk/>
            <pc:sldMk cId="1930839292" sldId="271"/>
            <ac:spMk id="6" creationId="{88E420EB-B049-4BA4-AB8D-80CA8432B942}"/>
          </ac:spMkLst>
        </pc:spChg>
        <pc:spChg chg="mod ord">
          <ac:chgData name="francesco" userId="88dd6d613a4d9c43" providerId="LiveId" clId="{5198AAA5-9236-4E92-ACF8-24F0DBA63C8C}" dt="2020-11-04T16:11:56.108" v="1909" actId="20577"/>
          <ac:spMkLst>
            <pc:docMk/>
            <pc:sldMk cId="1930839292" sldId="271"/>
            <ac:spMk id="35" creationId="{75ABBA9A-A168-4FA3-AE3A-DDE3E9E82524}"/>
          </ac:spMkLst>
        </pc:spChg>
        <pc:grpChg chg="del">
          <ac:chgData name="francesco" userId="88dd6d613a4d9c43" providerId="LiveId" clId="{5198AAA5-9236-4E92-ACF8-24F0DBA63C8C}" dt="2020-11-04T15:19:19.716" v="1419" actId="478"/>
          <ac:grpSpMkLst>
            <pc:docMk/>
            <pc:sldMk cId="1930839292" sldId="271"/>
            <ac:grpSpMk id="29" creationId="{DD70EBC1-74A4-4C4D-B62A-921FAAF52986}"/>
          </ac:grpSpMkLst>
        </pc:grpChg>
        <pc:picChg chg="del">
          <ac:chgData name="francesco" userId="88dd6d613a4d9c43" providerId="LiveId" clId="{5198AAA5-9236-4E92-ACF8-24F0DBA63C8C}" dt="2020-11-04T15:19:19.127" v="1418" actId="478"/>
          <ac:picMkLst>
            <pc:docMk/>
            <pc:sldMk cId="1930839292" sldId="271"/>
            <ac:picMk id="5" creationId="{3D134798-7DE7-4B4E-905E-D7225EDC3CEC}"/>
          </ac:picMkLst>
        </pc:picChg>
        <pc:picChg chg="del">
          <ac:chgData name="francesco" userId="88dd6d613a4d9c43" providerId="LiveId" clId="{5198AAA5-9236-4E92-ACF8-24F0DBA63C8C}" dt="2020-11-04T15:19:20.415" v="1420" actId="478"/>
          <ac:picMkLst>
            <pc:docMk/>
            <pc:sldMk cId="1930839292" sldId="271"/>
            <ac:picMk id="9" creationId="{0DE032C4-C3BE-450F-BF12-AFBA33E1ACE0}"/>
          </ac:picMkLst>
        </pc:picChg>
      </pc:sldChg>
      <pc:sldChg chg="add del">
        <pc:chgData name="francesco" userId="88dd6d613a4d9c43" providerId="LiveId" clId="{5198AAA5-9236-4E92-ACF8-24F0DBA63C8C}" dt="2020-11-04T15:20:26.506" v="1431" actId="47"/>
        <pc:sldMkLst>
          <pc:docMk/>
          <pc:sldMk cId="1079049762" sldId="272"/>
        </pc:sldMkLst>
      </pc:sldChg>
      <pc:sldChg chg="addSp delSp modSp add del mod">
        <pc:chgData name="francesco" userId="88dd6d613a4d9c43" providerId="LiveId" clId="{5198AAA5-9236-4E92-ACF8-24F0DBA63C8C}" dt="2020-11-04T16:20:04.354" v="2218" actId="20577"/>
        <pc:sldMkLst>
          <pc:docMk/>
          <pc:sldMk cId="2205705699" sldId="272"/>
        </pc:sldMkLst>
        <pc:spChg chg="mod">
          <ac:chgData name="francesco" userId="88dd6d613a4d9c43" providerId="LiveId" clId="{5198AAA5-9236-4E92-ACF8-24F0DBA63C8C}" dt="2020-11-04T16:16:07.197" v="2139" actId="20577"/>
          <ac:spMkLst>
            <pc:docMk/>
            <pc:sldMk cId="2205705699" sldId="272"/>
            <ac:spMk id="2" creationId="{C5125A17-1078-48E3-B248-B700947C82D6}"/>
          </ac:spMkLst>
        </pc:spChg>
        <pc:spChg chg="mod">
          <ac:chgData name="francesco" userId="88dd6d613a4d9c43" providerId="LiveId" clId="{5198AAA5-9236-4E92-ACF8-24F0DBA63C8C}" dt="2020-11-04T16:20:04.354" v="2218" actId="20577"/>
          <ac:spMkLst>
            <pc:docMk/>
            <pc:sldMk cId="2205705699" sldId="272"/>
            <ac:spMk id="6" creationId="{88E420EB-B049-4BA4-AB8D-80CA8432B942}"/>
          </ac:spMkLst>
        </pc:spChg>
        <pc:spChg chg="mod">
          <ac:chgData name="francesco" userId="88dd6d613a4d9c43" providerId="LiveId" clId="{5198AAA5-9236-4E92-ACF8-24F0DBA63C8C}" dt="2020-11-04T16:17:29.210" v="2172" actId="20577"/>
          <ac:spMkLst>
            <pc:docMk/>
            <pc:sldMk cId="2205705699" sldId="272"/>
            <ac:spMk id="35" creationId="{75ABBA9A-A168-4FA3-AE3A-DDE3E9E82524}"/>
          </ac:spMkLst>
        </pc:spChg>
        <pc:picChg chg="add del mod">
          <ac:chgData name="francesco" userId="88dd6d613a4d9c43" providerId="LiveId" clId="{5198AAA5-9236-4E92-ACF8-24F0DBA63C8C}" dt="2020-11-04T15:43:28.400" v="1627" actId="21"/>
          <ac:picMkLst>
            <pc:docMk/>
            <pc:sldMk cId="2205705699" sldId="272"/>
            <ac:picMk id="7" creationId="{8A3833E3-45AF-4499-A7EE-64E83558FFCC}"/>
          </ac:picMkLst>
        </pc:picChg>
      </pc:sldChg>
      <pc:sldChg chg="addSp delSp modSp add del mod ord">
        <pc:chgData name="francesco" userId="88dd6d613a4d9c43" providerId="LiveId" clId="{5198AAA5-9236-4E92-ACF8-24F0DBA63C8C}" dt="2020-11-04T17:02:27.093" v="2306" actId="47"/>
        <pc:sldMkLst>
          <pc:docMk/>
          <pc:sldMk cId="1998276736" sldId="273"/>
        </pc:sldMkLst>
        <pc:spChg chg="mod">
          <ac:chgData name="francesco" userId="88dd6d613a4d9c43" providerId="LiveId" clId="{5198AAA5-9236-4E92-ACF8-24F0DBA63C8C}" dt="2020-11-04T17:02:26.019" v="2305" actId="21"/>
          <ac:spMkLst>
            <pc:docMk/>
            <pc:sldMk cId="1998276736" sldId="273"/>
            <ac:spMk id="2" creationId="{6B8F5987-8B7B-47D8-8505-9D5F6096F279}"/>
          </ac:spMkLst>
        </pc:spChg>
        <pc:spChg chg="add del mod">
          <ac:chgData name="francesco" userId="88dd6d613a4d9c43" providerId="LiveId" clId="{5198AAA5-9236-4E92-ACF8-24F0DBA63C8C}" dt="2020-11-04T16:21:04.666" v="2246" actId="478"/>
          <ac:spMkLst>
            <pc:docMk/>
            <pc:sldMk cId="1998276736" sldId="273"/>
            <ac:spMk id="4" creationId="{61AB17DF-FD23-4736-B5E1-DABBAD09EE20}"/>
          </ac:spMkLst>
        </pc:spChg>
        <pc:spChg chg="add del mod">
          <ac:chgData name="francesco" userId="88dd6d613a4d9c43" providerId="LiveId" clId="{5198AAA5-9236-4E92-ACF8-24F0DBA63C8C}" dt="2020-11-04T16:21:01.162" v="2243" actId="478"/>
          <ac:spMkLst>
            <pc:docMk/>
            <pc:sldMk cId="1998276736" sldId="273"/>
            <ac:spMk id="6" creationId="{3D9CD3E4-C735-48AE-8180-16DC7CAD9438}"/>
          </ac:spMkLst>
        </pc:spChg>
        <pc:spChg chg="del">
          <ac:chgData name="francesco" userId="88dd6d613a4d9c43" providerId="LiveId" clId="{5198AAA5-9236-4E92-ACF8-24F0DBA63C8C}" dt="2020-11-04T16:20:59.726" v="2242" actId="478"/>
          <ac:spMkLst>
            <pc:docMk/>
            <pc:sldMk cId="1998276736" sldId="273"/>
            <ac:spMk id="8" creationId="{9C1C488D-07DD-4E73-AF2F-975448A413D9}"/>
          </ac:spMkLst>
        </pc:spChg>
        <pc:spChg chg="del mod">
          <ac:chgData name="francesco" userId="88dd6d613a4d9c43" providerId="LiveId" clId="{5198AAA5-9236-4E92-ACF8-24F0DBA63C8C}" dt="2020-11-04T16:21:01.933" v="2244" actId="478"/>
          <ac:spMkLst>
            <pc:docMk/>
            <pc:sldMk cId="1998276736" sldId="273"/>
            <ac:spMk id="9" creationId="{FD34CD0E-A6FF-4521-8299-87CA73F7A5D8}"/>
          </ac:spMkLst>
        </pc:spChg>
        <pc:spChg chg="del mod">
          <ac:chgData name="francesco" userId="88dd6d613a4d9c43" providerId="LiveId" clId="{5198AAA5-9236-4E92-ACF8-24F0DBA63C8C}" dt="2020-11-04T16:20:58.764" v="2241" actId="478"/>
          <ac:spMkLst>
            <pc:docMk/>
            <pc:sldMk cId="1998276736" sldId="273"/>
            <ac:spMk id="10" creationId="{C31A7203-EFF1-4700-9BD1-53EF15182AC5}"/>
          </ac:spMkLst>
        </pc:spChg>
        <pc:spChg chg="del mod">
          <ac:chgData name="francesco" userId="88dd6d613a4d9c43" providerId="LiveId" clId="{5198AAA5-9236-4E92-ACF8-24F0DBA63C8C}" dt="2020-11-04T16:20:57.725" v="2239" actId="478"/>
          <ac:spMkLst>
            <pc:docMk/>
            <pc:sldMk cId="1998276736" sldId="273"/>
            <ac:spMk id="11" creationId="{3B2EEEAE-D64E-4A7D-A133-EC7D78F2AAC9}"/>
          </ac:spMkLst>
        </pc:spChg>
        <pc:spChg chg="add del mod">
          <ac:chgData name="francesco" userId="88dd6d613a4d9c43" providerId="LiveId" clId="{5198AAA5-9236-4E92-ACF8-24F0DBA63C8C}" dt="2020-11-04T16:21:04.282" v="2245" actId="478"/>
          <ac:spMkLst>
            <pc:docMk/>
            <pc:sldMk cId="1998276736" sldId="273"/>
            <ac:spMk id="12" creationId="{E9B8604A-D658-456C-885C-C02B1465717A}"/>
          </ac:spMkLst>
        </pc:spChg>
        <pc:picChg chg="add del mod">
          <ac:chgData name="francesco" userId="88dd6d613a4d9c43" providerId="LiveId" clId="{5198AAA5-9236-4E92-ACF8-24F0DBA63C8C}" dt="2020-11-04T17:02:19.268" v="2300" actId="21"/>
          <ac:picMkLst>
            <pc:docMk/>
            <pc:sldMk cId="1998276736" sldId="273"/>
            <ac:picMk id="14" creationId="{F871906C-ED8C-43CF-B0EF-D4E925B9D979}"/>
          </ac:picMkLst>
        </pc:picChg>
      </pc:sldChg>
      <pc:sldChg chg="modSp add del mod">
        <pc:chgData name="francesco" userId="88dd6d613a4d9c43" providerId="LiveId" clId="{5198AAA5-9236-4E92-ACF8-24F0DBA63C8C}" dt="2020-11-04T17:29:38.836" v="2369" actId="47"/>
        <pc:sldMkLst>
          <pc:docMk/>
          <pc:sldMk cId="4113601710" sldId="274"/>
        </pc:sldMkLst>
        <pc:spChg chg="mod">
          <ac:chgData name="francesco" userId="88dd6d613a4d9c43" providerId="LiveId" clId="{5198AAA5-9236-4E92-ACF8-24F0DBA63C8C}" dt="2020-11-04T16:46:18.569" v="2263" actId="20577"/>
          <ac:spMkLst>
            <pc:docMk/>
            <pc:sldMk cId="4113601710" sldId="274"/>
            <ac:spMk id="2" creationId="{6B8F5987-8B7B-47D8-8505-9D5F6096F279}"/>
          </ac:spMkLst>
        </pc:spChg>
      </pc:sldChg>
      <pc:sldChg chg="new del">
        <pc:chgData name="francesco" userId="88dd6d613a4d9c43" providerId="LiveId" clId="{5198AAA5-9236-4E92-ACF8-24F0DBA63C8C}" dt="2020-11-04T17:09:35.139" v="2348" actId="47"/>
        <pc:sldMkLst>
          <pc:docMk/>
          <pc:sldMk cId="1897003991" sldId="275"/>
        </pc:sldMkLst>
      </pc:sldChg>
      <pc:sldChg chg="addSp delSp modSp add mod modClrScheme chgLayout">
        <pc:chgData name="francesco" userId="88dd6d613a4d9c43" providerId="LiveId" clId="{5198AAA5-9236-4E92-ACF8-24F0DBA63C8C}" dt="2020-11-04T17:08:58.911" v="2346" actId="14100"/>
        <pc:sldMkLst>
          <pc:docMk/>
          <pc:sldMk cId="3248013616" sldId="276"/>
        </pc:sldMkLst>
        <pc:spChg chg="mod ord">
          <ac:chgData name="francesco" userId="88dd6d613a4d9c43" providerId="LiveId" clId="{5198AAA5-9236-4E92-ACF8-24F0DBA63C8C}" dt="2020-11-04T17:08:50.671" v="2343" actId="20577"/>
          <ac:spMkLst>
            <pc:docMk/>
            <pc:sldMk cId="3248013616" sldId="276"/>
            <ac:spMk id="2" creationId="{458B4685-22A5-49E3-817B-24701DA4FDAD}"/>
          </ac:spMkLst>
        </pc:spChg>
        <pc:spChg chg="add del mod ord">
          <ac:chgData name="francesco" userId="88dd6d613a4d9c43" providerId="LiveId" clId="{5198AAA5-9236-4E92-ACF8-24F0DBA63C8C}" dt="2020-11-04T17:07:42.345" v="2324"/>
          <ac:spMkLst>
            <pc:docMk/>
            <pc:sldMk cId="3248013616" sldId="276"/>
            <ac:spMk id="3" creationId="{8D2FAB02-6F7D-4CB3-AD17-3B6D1B1C95E4}"/>
          </ac:spMkLst>
        </pc:spChg>
        <pc:spChg chg="del">
          <ac:chgData name="francesco" userId="88dd6d613a4d9c43" providerId="LiveId" clId="{5198AAA5-9236-4E92-ACF8-24F0DBA63C8C}" dt="2020-11-04T17:02:23.544" v="2304" actId="478"/>
          <ac:spMkLst>
            <pc:docMk/>
            <pc:sldMk cId="3248013616" sldId="276"/>
            <ac:spMk id="6" creationId="{E57E2EFC-7F4E-4427-91F6-78339E636105}"/>
          </ac:spMkLst>
        </pc:spChg>
        <pc:spChg chg="del mod">
          <ac:chgData name="francesco" userId="88dd6d613a4d9c43" providerId="LiveId" clId="{5198AAA5-9236-4E92-ACF8-24F0DBA63C8C}" dt="2020-11-04T17:02:17.392" v="2299"/>
          <ac:spMkLst>
            <pc:docMk/>
            <pc:sldMk cId="3248013616" sldId="276"/>
            <ac:spMk id="9" creationId="{266F23C5-01B0-44B1-A82A-A6F2AA6BFD48}"/>
          </ac:spMkLst>
        </pc:spChg>
        <pc:spChg chg="add del mod">
          <ac:chgData name="francesco" userId="88dd6d613a4d9c43" providerId="LiveId" clId="{5198AAA5-9236-4E92-ACF8-24F0DBA63C8C}" dt="2020-11-04T17:08:39.285" v="2332"/>
          <ac:spMkLst>
            <pc:docMk/>
            <pc:sldMk cId="3248013616" sldId="276"/>
            <ac:spMk id="14" creationId="{15648F71-7F4E-4EFB-BA21-964BBB21DAAE}"/>
          </ac:spMkLst>
        </pc:spChg>
        <pc:picChg chg="add del mod">
          <ac:chgData name="francesco" userId="88dd6d613a4d9c43" providerId="LiveId" clId="{5198AAA5-9236-4E92-ACF8-24F0DBA63C8C}" dt="2020-11-04T17:02:21.634" v="2302" actId="22"/>
          <ac:picMkLst>
            <pc:docMk/>
            <pc:sldMk cId="3248013616" sldId="276"/>
            <ac:picMk id="4" creationId="{99DD19A4-68AB-4CE5-9108-1DE69FBAD410}"/>
          </ac:picMkLst>
        </pc:picChg>
        <pc:picChg chg="add mod">
          <ac:chgData name="francesco" userId="88dd6d613a4d9c43" providerId="LiveId" clId="{5198AAA5-9236-4E92-ACF8-24F0DBA63C8C}" dt="2020-11-04T17:08:52.954" v="2344" actId="1076"/>
          <ac:picMkLst>
            <pc:docMk/>
            <pc:sldMk cId="3248013616" sldId="276"/>
            <ac:picMk id="5" creationId="{0642216B-F77C-43EE-ADAC-E527A12128B4}"/>
          </ac:picMkLst>
        </pc:picChg>
        <pc:picChg chg="del">
          <ac:chgData name="francesco" userId="88dd6d613a4d9c43" providerId="LiveId" clId="{5198AAA5-9236-4E92-ACF8-24F0DBA63C8C}" dt="2020-11-04T17:02:07.007" v="2292" actId="478"/>
          <ac:picMkLst>
            <pc:docMk/>
            <pc:sldMk cId="3248013616" sldId="276"/>
            <ac:picMk id="8" creationId="{8CE109CB-B6D5-4F6C-B94C-A4F403F68927}"/>
          </ac:picMkLst>
        </pc:picChg>
        <pc:picChg chg="add del mod">
          <ac:chgData name="francesco" userId="88dd6d613a4d9c43" providerId="LiveId" clId="{5198AAA5-9236-4E92-ACF8-24F0DBA63C8C}" dt="2020-11-04T17:08:37.682" v="2331" actId="478"/>
          <ac:picMkLst>
            <pc:docMk/>
            <pc:sldMk cId="3248013616" sldId="276"/>
            <ac:picMk id="12" creationId="{3851B9CD-1C47-4D9A-8BBE-0181DE879379}"/>
          </ac:picMkLst>
        </pc:picChg>
        <pc:picChg chg="add mod">
          <ac:chgData name="francesco" userId="88dd6d613a4d9c43" providerId="LiveId" clId="{5198AAA5-9236-4E92-ACF8-24F0DBA63C8C}" dt="2020-11-04T17:08:58.911" v="2346" actId="14100"/>
          <ac:picMkLst>
            <pc:docMk/>
            <pc:sldMk cId="3248013616" sldId="276"/>
            <ac:picMk id="16" creationId="{494089BB-16E6-4357-82CA-6A533105F9C4}"/>
          </ac:picMkLst>
        </pc:picChg>
      </pc:sldChg>
      <pc:sldChg chg="addSp delSp modSp add mod ord">
        <pc:chgData name="francesco" userId="88dd6d613a4d9c43" providerId="LiveId" clId="{5198AAA5-9236-4E92-ACF8-24F0DBA63C8C}" dt="2020-11-04T17:28:00.541" v="2368"/>
        <pc:sldMkLst>
          <pc:docMk/>
          <pc:sldMk cId="1363467232" sldId="277"/>
        </pc:sldMkLst>
        <pc:spChg chg="mod">
          <ac:chgData name="francesco" userId="88dd6d613a4d9c43" providerId="LiveId" clId="{5198AAA5-9236-4E92-ACF8-24F0DBA63C8C}" dt="2020-11-04T17:27:58.085" v="2366" actId="20577"/>
          <ac:spMkLst>
            <pc:docMk/>
            <pc:sldMk cId="1363467232" sldId="277"/>
            <ac:spMk id="2" creationId="{458B4685-22A5-49E3-817B-24701DA4FDAD}"/>
          </ac:spMkLst>
        </pc:spChg>
        <pc:spChg chg="add del mod">
          <ac:chgData name="francesco" userId="88dd6d613a4d9c43" providerId="LiveId" clId="{5198AAA5-9236-4E92-ACF8-24F0DBA63C8C}" dt="2020-11-04T17:26:46.853" v="2351"/>
          <ac:spMkLst>
            <pc:docMk/>
            <pc:sldMk cId="1363467232" sldId="277"/>
            <ac:spMk id="4" creationId="{D687BE49-4D62-445D-9DBC-5F527BB89383}"/>
          </ac:spMkLst>
        </pc:spChg>
        <pc:picChg chg="del">
          <ac:chgData name="francesco" userId="88dd6d613a4d9c43" providerId="LiveId" clId="{5198AAA5-9236-4E92-ACF8-24F0DBA63C8C}" dt="2020-11-04T17:26:42.150" v="2349" actId="478"/>
          <ac:picMkLst>
            <pc:docMk/>
            <pc:sldMk cId="1363467232" sldId="277"/>
            <ac:picMk id="5" creationId="{0642216B-F77C-43EE-ADAC-E527A12128B4}"/>
          </ac:picMkLst>
        </pc:picChg>
        <pc:picChg chg="add mod">
          <ac:chgData name="francesco" userId="88dd6d613a4d9c43" providerId="LiveId" clId="{5198AAA5-9236-4E92-ACF8-24F0DBA63C8C}" dt="2020-11-04T17:27:49.169" v="2364" actId="1076"/>
          <ac:picMkLst>
            <pc:docMk/>
            <pc:sldMk cId="1363467232" sldId="277"/>
            <ac:picMk id="7" creationId="{E4991549-BF8C-460C-997C-97477966BFD4}"/>
          </ac:picMkLst>
        </pc:picChg>
        <pc:picChg chg="add mod">
          <ac:chgData name="francesco" userId="88dd6d613a4d9c43" providerId="LiveId" clId="{5198AAA5-9236-4E92-ACF8-24F0DBA63C8C}" dt="2020-11-04T17:27:45.622" v="2362" actId="1076"/>
          <ac:picMkLst>
            <pc:docMk/>
            <pc:sldMk cId="1363467232" sldId="277"/>
            <ac:picMk id="9" creationId="{CA0C3E10-655B-4D33-917D-65C286978487}"/>
          </ac:picMkLst>
        </pc:picChg>
        <pc:picChg chg="del">
          <ac:chgData name="francesco" userId="88dd6d613a4d9c43" providerId="LiveId" clId="{5198AAA5-9236-4E92-ACF8-24F0DBA63C8C}" dt="2020-11-04T17:26:43.505" v="2350" actId="478"/>
          <ac:picMkLst>
            <pc:docMk/>
            <pc:sldMk cId="1363467232" sldId="277"/>
            <ac:picMk id="16" creationId="{494089BB-16E6-4357-82CA-6A533105F9C4}"/>
          </ac:picMkLst>
        </pc:picChg>
      </pc:sldChg>
      <pc:sldChg chg="addSp delSp modSp new mod setBg">
        <pc:chgData name="francesco" userId="88dd6d613a4d9c43" providerId="LiveId" clId="{5198AAA5-9236-4E92-ACF8-24F0DBA63C8C}" dt="2020-11-05T01:28:03.619" v="2489" actId="20577"/>
        <pc:sldMkLst>
          <pc:docMk/>
          <pc:sldMk cId="491870793" sldId="278"/>
        </pc:sldMkLst>
        <pc:spChg chg="mod">
          <ac:chgData name="francesco" userId="88dd6d613a4d9c43" providerId="LiveId" clId="{5198AAA5-9236-4E92-ACF8-24F0DBA63C8C}" dt="2020-11-05T01:26:27.224" v="2403" actId="26606"/>
          <ac:spMkLst>
            <pc:docMk/>
            <pc:sldMk cId="491870793" sldId="278"/>
            <ac:spMk id="2" creationId="{6B8DB9B3-284F-4147-B682-19F743878AC2}"/>
          </ac:spMkLst>
        </pc:spChg>
        <pc:spChg chg="del">
          <ac:chgData name="francesco" userId="88dd6d613a4d9c43" providerId="LiveId" clId="{5198AAA5-9236-4E92-ACF8-24F0DBA63C8C}" dt="2020-11-05T01:25:58.304" v="2393"/>
          <ac:spMkLst>
            <pc:docMk/>
            <pc:sldMk cId="491870793" sldId="278"/>
            <ac:spMk id="3" creationId="{6F659BB9-3E74-4328-9391-590B143F7201}"/>
          </ac:spMkLst>
        </pc:spChg>
        <pc:spChg chg="add del mod">
          <ac:chgData name="francesco" userId="88dd6d613a4d9c43" providerId="LiveId" clId="{5198AAA5-9236-4E92-ACF8-24F0DBA63C8C}" dt="2020-11-05T01:27:36.148" v="2442"/>
          <ac:spMkLst>
            <pc:docMk/>
            <pc:sldMk cId="491870793" sldId="278"/>
            <ac:spMk id="10" creationId="{B6A8A0D8-E406-4E13-98F8-57568EEE2C1E}"/>
          </ac:spMkLst>
        </pc:spChg>
        <pc:spChg chg="add mod">
          <ac:chgData name="francesco" userId="88dd6d613a4d9c43" providerId="LiveId" clId="{5198AAA5-9236-4E92-ACF8-24F0DBA63C8C}" dt="2020-11-05T01:27:33.675" v="2440" actId="1076"/>
          <ac:spMkLst>
            <pc:docMk/>
            <pc:sldMk cId="491870793" sldId="278"/>
            <ac:spMk id="11" creationId="{05ABC7CC-BCE1-49B6-844F-B5634DE28E12}"/>
          </ac:spMkLst>
        </pc:spChg>
        <pc:spChg chg="add del">
          <ac:chgData name="francesco" userId="88dd6d613a4d9c43" providerId="LiveId" clId="{5198AAA5-9236-4E92-ACF8-24F0DBA63C8C}" dt="2020-11-05T01:26:27.224" v="2403" actId="26606"/>
          <ac:spMkLst>
            <pc:docMk/>
            <pc:sldMk cId="491870793" sldId="278"/>
            <ac:spMk id="13" creationId="{3D1CDAA3-C06E-45B8-A361-C14FB81D15E9}"/>
          </ac:spMkLst>
        </pc:spChg>
        <pc:spChg chg="add del">
          <ac:chgData name="francesco" userId="88dd6d613a4d9c43" providerId="LiveId" clId="{5198AAA5-9236-4E92-ACF8-24F0DBA63C8C}" dt="2020-11-05T01:26:27.224" v="2403" actId="26606"/>
          <ac:spMkLst>
            <pc:docMk/>
            <pc:sldMk cId="491870793" sldId="278"/>
            <ac:spMk id="16" creationId="{63DBA5AD-10C8-4C9E-A2E4-37834152A093}"/>
          </ac:spMkLst>
        </pc:spChg>
        <pc:spChg chg="add mod">
          <ac:chgData name="francesco" userId="88dd6d613a4d9c43" providerId="LiveId" clId="{5198AAA5-9236-4E92-ACF8-24F0DBA63C8C}" dt="2020-11-05T01:28:03.619" v="2489" actId="20577"/>
          <ac:spMkLst>
            <pc:docMk/>
            <pc:sldMk cId="491870793" sldId="278"/>
            <ac:spMk id="17" creationId="{3DA7B4C1-E69B-46E6-8FD7-A173EE995E6C}"/>
          </ac:spMkLst>
        </pc:spChg>
        <pc:spChg chg="add del">
          <ac:chgData name="francesco" userId="88dd6d613a4d9c43" providerId="LiveId" clId="{5198AAA5-9236-4E92-ACF8-24F0DBA63C8C}" dt="2020-11-05T01:26:27.224" v="2403" actId="26606"/>
          <ac:spMkLst>
            <pc:docMk/>
            <pc:sldMk cId="491870793" sldId="278"/>
            <ac:spMk id="18" creationId="{FEF67420-C2EF-496D-8511-54DA2D6E3B40}"/>
          </ac:spMkLst>
        </pc:spChg>
        <pc:spChg chg="add del">
          <ac:chgData name="francesco" userId="88dd6d613a4d9c43" providerId="LiveId" clId="{5198AAA5-9236-4E92-ACF8-24F0DBA63C8C}" dt="2020-11-05T01:26:27.224" v="2403" actId="26606"/>
          <ac:spMkLst>
            <pc:docMk/>
            <pc:sldMk cId="491870793" sldId="278"/>
            <ac:spMk id="20" creationId="{3926F8AF-45D6-46BD-B4AF-64E8AA6877E5}"/>
          </ac:spMkLst>
        </pc:spChg>
        <pc:picChg chg="add mod ord">
          <ac:chgData name="francesco" userId="88dd6d613a4d9c43" providerId="LiveId" clId="{5198AAA5-9236-4E92-ACF8-24F0DBA63C8C}" dt="2020-11-05T01:26:47.837" v="2412" actId="1076"/>
          <ac:picMkLst>
            <pc:docMk/>
            <pc:sldMk cId="491870793" sldId="278"/>
            <ac:picMk id="5" creationId="{B3E1C4E2-9006-44F4-91FD-46196C4FC3A7}"/>
          </ac:picMkLst>
        </pc:picChg>
        <pc:picChg chg="add del mod">
          <ac:chgData name="francesco" userId="88dd6d613a4d9c43" providerId="LiveId" clId="{5198AAA5-9236-4E92-ACF8-24F0DBA63C8C}" dt="2020-11-05T01:26:36.905" v="2408" actId="21"/>
          <ac:picMkLst>
            <pc:docMk/>
            <pc:sldMk cId="491870793" sldId="278"/>
            <ac:picMk id="7" creationId="{29E0EDE7-ACF7-4AB5-94A5-C8EA5539A385}"/>
          </ac:picMkLst>
        </pc:picChg>
        <pc:picChg chg="add mod">
          <ac:chgData name="francesco" userId="88dd6d613a4d9c43" providerId="LiveId" clId="{5198AAA5-9236-4E92-ACF8-24F0DBA63C8C}" dt="2020-11-05T01:26:38.795" v="2409" actId="1076"/>
          <ac:picMkLst>
            <pc:docMk/>
            <pc:sldMk cId="491870793" sldId="278"/>
            <ac:picMk id="9" creationId="{7CF51AD5-1A88-4536-A2B2-41C85021B7B2}"/>
          </ac:picMkLst>
        </pc:picChg>
      </pc:sldChg>
      <pc:sldChg chg="addSp delSp modSp new mod setBg delDesignElem chgLayout">
        <pc:chgData name="francesco" userId="88dd6d613a4d9c43" providerId="LiveId" clId="{5198AAA5-9236-4E92-ACF8-24F0DBA63C8C}" dt="2020-11-05T01:37:01.922" v="2514" actId="22"/>
        <pc:sldMkLst>
          <pc:docMk/>
          <pc:sldMk cId="517588032" sldId="279"/>
        </pc:sldMkLst>
        <pc:spChg chg="mod ord">
          <ac:chgData name="francesco" userId="88dd6d613a4d9c43" providerId="LiveId" clId="{5198AAA5-9236-4E92-ACF8-24F0DBA63C8C}" dt="2020-11-05T01:36:55.798" v="2512" actId="242"/>
          <ac:spMkLst>
            <pc:docMk/>
            <pc:sldMk cId="517588032" sldId="279"/>
            <ac:spMk id="2" creationId="{49197611-34FB-462F-865C-65F1B70B34D7}"/>
          </ac:spMkLst>
        </pc:spChg>
        <pc:spChg chg="del">
          <ac:chgData name="francesco" userId="88dd6d613a4d9c43" providerId="LiveId" clId="{5198AAA5-9236-4E92-ACF8-24F0DBA63C8C}" dt="2020-11-05T01:28:11.870" v="2490"/>
          <ac:spMkLst>
            <pc:docMk/>
            <pc:sldMk cId="517588032" sldId="279"/>
            <ac:spMk id="3" creationId="{D7348D79-117A-4D05-BBFA-327BFE133128}"/>
          </ac:spMkLst>
        </pc:spChg>
        <pc:spChg chg="add del mod ord">
          <ac:chgData name="francesco" userId="88dd6d613a4d9c43" providerId="LiveId" clId="{5198AAA5-9236-4E92-ACF8-24F0DBA63C8C}" dt="2020-11-05T01:37:01.922" v="2514" actId="22"/>
          <ac:spMkLst>
            <pc:docMk/>
            <pc:sldMk cId="517588032" sldId="279"/>
            <ac:spMk id="8" creationId="{CEC9A546-1D5D-4D36-BF8F-CA2662B6A600}"/>
          </ac:spMkLst>
        </pc:spChg>
        <pc:spChg chg="add del">
          <ac:chgData name="francesco" userId="88dd6d613a4d9c43" providerId="LiveId" clId="{5198AAA5-9236-4E92-ACF8-24F0DBA63C8C}" dt="2020-11-05T01:34:32.377" v="2495"/>
          <ac:spMkLst>
            <pc:docMk/>
            <pc:sldMk cId="517588032" sldId="279"/>
            <ac:spMk id="9" creationId="{F60DA8FE-8692-41FC-ADD2-AF0E5574EA93}"/>
          </ac:spMkLst>
        </pc:spChg>
        <pc:spChg chg="add del">
          <ac:chgData name="francesco" userId="88dd6d613a4d9c43" providerId="LiveId" clId="{5198AAA5-9236-4E92-ACF8-24F0DBA63C8C}" dt="2020-11-05T01:34:35.327" v="2500" actId="26606"/>
          <ac:spMkLst>
            <pc:docMk/>
            <pc:sldMk cId="517588032" sldId="279"/>
            <ac:spMk id="12" creationId="{1A873045-CD28-4515-BA75-8B86DC8CBCDC}"/>
          </ac:spMkLst>
        </pc:spChg>
        <pc:spChg chg="add del">
          <ac:chgData name="francesco" userId="88dd6d613a4d9c43" providerId="LiveId" clId="{5198AAA5-9236-4E92-ACF8-24F0DBA63C8C}" dt="2020-11-05T01:34:35.320" v="2499" actId="26606"/>
          <ac:spMkLst>
            <pc:docMk/>
            <pc:sldMk cId="517588032" sldId="279"/>
            <ac:spMk id="16" creationId="{CBC33CAC-D08E-4A7B-AC79-86B39BEC9F77}"/>
          </ac:spMkLst>
        </pc:spChg>
        <pc:spChg chg="add del">
          <ac:chgData name="francesco" userId="88dd6d613a4d9c43" providerId="LiveId" clId="{5198AAA5-9236-4E92-ACF8-24F0DBA63C8C}" dt="2020-11-05T01:34:35.320" v="2499" actId="26606"/>
          <ac:spMkLst>
            <pc:docMk/>
            <pc:sldMk cId="517588032" sldId="279"/>
            <ac:spMk id="19" creationId="{1A873045-CD28-4515-BA75-8B86DC8CBCDC}"/>
          </ac:spMkLst>
        </pc:spChg>
        <pc:spChg chg="add del">
          <ac:chgData name="francesco" userId="88dd6d613a4d9c43" providerId="LiveId" clId="{5198AAA5-9236-4E92-ACF8-24F0DBA63C8C}" dt="2020-11-05T01:36:36.613" v="2502" actId="700"/>
          <ac:spMkLst>
            <pc:docMk/>
            <pc:sldMk cId="517588032" sldId="279"/>
            <ac:spMk id="21" creationId="{3A7707D8-546D-4E24-B566-DB29089B6F00}"/>
          </ac:spMkLst>
        </pc:spChg>
        <pc:spChg chg="add del">
          <ac:chgData name="francesco" userId="88dd6d613a4d9c43" providerId="LiveId" clId="{5198AAA5-9236-4E92-ACF8-24F0DBA63C8C}" dt="2020-11-05T01:36:36.613" v="2502" actId="700"/>
          <ac:spMkLst>
            <pc:docMk/>
            <pc:sldMk cId="517588032" sldId="279"/>
            <ac:spMk id="22" creationId="{FB1F6632-1840-4E2E-8EC2-2F000DB4BAB0}"/>
          </ac:spMkLst>
        </pc:spChg>
        <pc:picChg chg="add del mod">
          <ac:chgData name="francesco" userId="88dd6d613a4d9c43" providerId="LiveId" clId="{5198AAA5-9236-4E92-ACF8-24F0DBA63C8C}" dt="2020-11-05T01:34:29.284" v="2494" actId="478"/>
          <ac:picMkLst>
            <pc:docMk/>
            <pc:sldMk cId="517588032" sldId="279"/>
            <ac:picMk id="5" creationId="{0F26220A-E27D-45C9-A95C-08728A2E65F7}"/>
          </ac:picMkLst>
        </pc:picChg>
        <pc:picChg chg="add del mod">
          <ac:chgData name="francesco" userId="88dd6d613a4d9c43" providerId="LiveId" clId="{5198AAA5-9236-4E92-ACF8-24F0DBA63C8C}" dt="2020-11-05T01:37:00.942" v="2513" actId="21"/>
          <ac:picMkLst>
            <pc:docMk/>
            <pc:sldMk cId="517588032" sldId="279"/>
            <ac:picMk id="7" creationId="{0699A2ED-BC4F-488E-A2F9-C45EC57C95C8}"/>
          </ac:picMkLst>
        </pc:picChg>
        <pc:picChg chg="add mod">
          <ac:chgData name="francesco" userId="88dd6d613a4d9c43" providerId="LiveId" clId="{5198AAA5-9236-4E92-ACF8-24F0DBA63C8C}" dt="2020-11-05T01:37:01.922" v="2514" actId="22"/>
          <ac:picMkLst>
            <pc:docMk/>
            <pc:sldMk cId="517588032" sldId="279"/>
            <ac:picMk id="10" creationId="{CA46B1E3-1FA5-4B44-908E-6B94B3ED3EBE}"/>
          </ac:picMkLst>
        </pc:picChg>
      </pc:sldChg>
      <pc:sldChg chg="modSp new del mod">
        <pc:chgData name="francesco" userId="88dd6d613a4d9c43" providerId="LiveId" clId="{5198AAA5-9236-4E92-ACF8-24F0DBA63C8C}" dt="2020-11-05T02:07:11.381" v="2535" actId="47"/>
        <pc:sldMkLst>
          <pc:docMk/>
          <pc:sldMk cId="869033430" sldId="280"/>
        </pc:sldMkLst>
        <pc:spChg chg="mod">
          <ac:chgData name="francesco" userId="88dd6d613a4d9c43" providerId="LiveId" clId="{5198AAA5-9236-4E92-ACF8-24F0DBA63C8C}" dt="2020-11-05T02:07:02.209" v="2533" actId="20577"/>
          <ac:spMkLst>
            <pc:docMk/>
            <pc:sldMk cId="869033430" sldId="280"/>
            <ac:spMk id="2" creationId="{B8BBAB2E-C568-47F1-ACD5-A225B6ABD9AA}"/>
          </ac:spMkLst>
        </pc:spChg>
      </pc:sldChg>
      <pc:sldChg chg="addSp delSp modSp add mod setBg setClrOvrMap">
        <pc:chgData name="francesco" userId="88dd6d613a4d9c43" providerId="LiveId" clId="{5198AAA5-9236-4E92-ACF8-24F0DBA63C8C}" dt="2020-11-05T02:08:02.465" v="2561" actId="20577"/>
        <pc:sldMkLst>
          <pc:docMk/>
          <pc:sldMk cId="142438032" sldId="281"/>
        </pc:sldMkLst>
        <pc:spChg chg="mod">
          <ac:chgData name="francesco" userId="88dd6d613a4d9c43" providerId="LiveId" clId="{5198AAA5-9236-4E92-ACF8-24F0DBA63C8C}" dt="2020-11-05T02:07:49.884" v="2560" actId="26606"/>
          <ac:spMkLst>
            <pc:docMk/>
            <pc:sldMk cId="142438032" sldId="281"/>
            <ac:spMk id="2" creationId="{FEEED18C-354B-46B6-BEF1-A8B1BA541F00}"/>
          </ac:spMkLst>
        </pc:spChg>
        <pc:spChg chg="mod">
          <ac:chgData name="francesco" userId="88dd6d613a4d9c43" providerId="LiveId" clId="{5198AAA5-9236-4E92-ACF8-24F0DBA63C8C}" dt="2020-11-05T02:08:02.465" v="2561" actId="20577"/>
          <ac:spMkLst>
            <pc:docMk/>
            <pc:sldMk cId="142438032" sldId="281"/>
            <ac:spMk id="3" creationId="{43825F4F-E0B4-4C2A-82C3-9B900D907A15}"/>
          </ac:spMkLst>
        </pc:spChg>
        <pc:spChg chg="add">
          <ac:chgData name="francesco" userId="88dd6d613a4d9c43" providerId="LiveId" clId="{5198AAA5-9236-4E92-ACF8-24F0DBA63C8C}" dt="2020-11-05T02:07:49.884" v="2560" actId="26606"/>
          <ac:spMkLst>
            <pc:docMk/>
            <pc:sldMk cId="142438032" sldId="281"/>
            <ac:spMk id="8" creationId="{2BFC186A-5A9F-4A9A-A72D-DFBBE9934418}"/>
          </ac:spMkLst>
        </pc:spChg>
        <pc:spChg chg="add">
          <ac:chgData name="francesco" userId="88dd6d613a4d9c43" providerId="LiveId" clId="{5198AAA5-9236-4E92-ACF8-24F0DBA63C8C}" dt="2020-11-05T02:07:49.884" v="2560" actId="26606"/>
          <ac:spMkLst>
            <pc:docMk/>
            <pc:sldMk cId="142438032" sldId="281"/>
            <ac:spMk id="10" creationId="{E8EE1E2B-262B-4EE5-9AB3-125FAB1A8A40}"/>
          </ac:spMkLst>
        </pc:spChg>
        <pc:picChg chg="del">
          <ac:chgData name="francesco" userId="88dd6d613a4d9c43" providerId="LiveId" clId="{5198AAA5-9236-4E92-ACF8-24F0DBA63C8C}" dt="2020-11-05T02:07:34.672" v="2559" actId="478"/>
          <ac:picMkLst>
            <pc:docMk/>
            <pc:sldMk cId="142438032" sldId="281"/>
            <ac:picMk id="6" creationId="{1A601579-84B2-4499-B2A0-0104C601F91B}"/>
          </ac:picMkLst>
        </pc:picChg>
        <pc:cxnChg chg="add">
          <ac:chgData name="francesco" userId="88dd6d613a4d9c43" providerId="LiveId" clId="{5198AAA5-9236-4E92-ACF8-24F0DBA63C8C}" dt="2020-11-05T02:07:49.884" v="2560" actId="26606"/>
          <ac:cxnSpMkLst>
            <pc:docMk/>
            <pc:sldMk cId="142438032" sldId="281"/>
            <ac:cxnSpMk id="12" creationId="{862CADB7-E9BE-4376-8036-0D21CBDC96A7}"/>
          </ac:cxnSpMkLst>
        </pc:cxnChg>
      </pc:sldChg>
    </pc:docChg>
  </pc:docChgLst>
  <pc:docChgLst>
    <pc:chgData name="francesco" userId="88dd6d613a4d9c43" providerId="LiveId" clId="{DC9968DC-4D85-479E-A788-626CD4EAD6E9}"/>
    <pc:docChg chg="undo custSel mod addSld delSld modSld addSection modSection">
      <pc:chgData name="francesco" userId="88dd6d613a4d9c43" providerId="LiveId" clId="{DC9968DC-4D85-479E-A788-626CD4EAD6E9}" dt="2020-12-17T12:44:29.488" v="1051" actId="26606"/>
      <pc:docMkLst>
        <pc:docMk/>
      </pc:docMkLst>
      <pc:sldChg chg="modSp mod">
        <pc:chgData name="francesco" userId="88dd6d613a4d9c43" providerId="LiveId" clId="{DC9968DC-4D85-479E-A788-626CD4EAD6E9}" dt="2020-12-14T10:22:43.395" v="15" actId="1076"/>
        <pc:sldMkLst>
          <pc:docMk/>
          <pc:sldMk cId="3757233881" sldId="256"/>
        </pc:sldMkLst>
        <pc:spChg chg="mod">
          <ac:chgData name="francesco" userId="88dd6d613a4d9c43" providerId="LiveId" clId="{DC9968DC-4D85-479E-A788-626CD4EAD6E9}" dt="2020-12-14T10:21:53.293" v="7" actId="255"/>
          <ac:spMkLst>
            <pc:docMk/>
            <pc:sldMk cId="3757233881" sldId="256"/>
            <ac:spMk id="2" creationId="{FEEED18C-354B-46B6-BEF1-A8B1BA541F00}"/>
          </ac:spMkLst>
        </pc:spChg>
        <pc:spChg chg="mod">
          <ac:chgData name="francesco" userId="88dd6d613a4d9c43" providerId="LiveId" clId="{DC9968DC-4D85-479E-A788-626CD4EAD6E9}" dt="2020-12-14T10:22:43.395" v="15" actId="1076"/>
          <ac:spMkLst>
            <pc:docMk/>
            <pc:sldMk cId="3757233881" sldId="256"/>
            <ac:spMk id="3" creationId="{43825F4F-E0B4-4C2A-82C3-9B900D907A15}"/>
          </ac:spMkLst>
        </pc:spChg>
      </pc:sldChg>
      <pc:sldChg chg="del">
        <pc:chgData name="francesco" userId="88dd6d613a4d9c43" providerId="LiveId" clId="{DC9968DC-4D85-479E-A788-626CD4EAD6E9}" dt="2020-12-17T12:24:06.437" v="995" actId="47"/>
        <pc:sldMkLst>
          <pc:docMk/>
          <pc:sldMk cId="665442788" sldId="257"/>
        </pc:sldMkLst>
      </pc:sldChg>
      <pc:sldChg chg="addSp delSp modSp mod modClrScheme delDesignElem chgLayout">
        <pc:chgData name="francesco" userId="88dd6d613a4d9c43" providerId="LiveId" clId="{DC9968DC-4D85-479E-A788-626CD4EAD6E9}" dt="2020-12-17T01:43:18.588" v="492" actId="1076"/>
        <pc:sldMkLst>
          <pc:docMk/>
          <pc:sldMk cId="1765973840" sldId="258"/>
        </pc:sldMkLst>
        <pc:spChg chg="mod ord">
          <ac:chgData name="francesco" userId="88dd6d613a4d9c43" providerId="LiveId" clId="{DC9968DC-4D85-479E-A788-626CD4EAD6E9}" dt="2020-12-17T01:42:48.204" v="483" actId="27636"/>
          <ac:spMkLst>
            <pc:docMk/>
            <pc:sldMk cId="1765973840" sldId="258"/>
            <ac:spMk id="2" creationId="{C5125A17-1078-48E3-B248-B700947C82D6}"/>
          </ac:spMkLst>
        </pc:spChg>
        <pc:spChg chg="add del mod ord">
          <ac:chgData name="francesco" userId="88dd6d613a4d9c43" providerId="LiveId" clId="{DC9968DC-4D85-479E-A788-626CD4EAD6E9}" dt="2020-12-17T01:43:08.070" v="488" actId="478"/>
          <ac:spMkLst>
            <pc:docMk/>
            <pc:sldMk cId="1765973840" sldId="258"/>
            <ac:spMk id="5" creationId="{5C56A651-7EF8-46E7-ADD0-D18C8FFE95F1}"/>
          </ac:spMkLst>
        </pc:spChg>
        <pc:spChg chg="add del mod ord">
          <ac:chgData name="francesco" userId="88dd6d613a4d9c43" providerId="LiveId" clId="{DC9968DC-4D85-479E-A788-626CD4EAD6E9}" dt="2020-12-17T01:43:15.118" v="490" actId="478"/>
          <ac:spMkLst>
            <pc:docMk/>
            <pc:sldMk cId="1765973840" sldId="258"/>
            <ac:spMk id="6" creationId="{A5D8C316-2D61-430A-ABDC-03C7F09A9208}"/>
          </ac:spMkLst>
        </pc:spChg>
        <pc:spChg chg="add del mod ord">
          <ac:chgData name="francesco" userId="88dd6d613a4d9c43" providerId="LiveId" clId="{DC9968DC-4D85-479E-A788-626CD4EAD6E9}" dt="2020-12-17T01:43:16.094" v="491" actId="478"/>
          <ac:spMkLst>
            <pc:docMk/>
            <pc:sldMk cId="1765973840" sldId="258"/>
            <ac:spMk id="7" creationId="{46CEA6C4-AEEF-408B-BA4E-64F4F050E9EB}"/>
          </ac:spMkLst>
        </pc:spChg>
        <pc:spChg chg="mod">
          <ac:chgData name="francesco" userId="88dd6d613a4d9c43" providerId="LiveId" clId="{DC9968DC-4D85-479E-A788-626CD4EAD6E9}" dt="2020-12-16T15:53:58.015" v="264" actId="20577"/>
          <ac:spMkLst>
            <pc:docMk/>
            <pc:sldMk cId="1765973840" sldId="258"/>
            <ac:spMk id="31" creationId="{3461F7B1-D908-49A7-A405-BE9FB9DDCD90}"/>
          </ac:spMkLst>
        </pc:spChg>
        <pc:spChg chg="mod ord">
          <ac:chgData name="francesco" userId="88dd6d613a4d9c43" providerId="LiveId" clId="{DC9968DC-4D85-479E-A788-626CD4EAD6E9}" dt="2020-12-17T01:43:11.953" v="489" actId="1076"/>
          <ac:spMkLst>
            <pc:docMk/>
            <pc:sldMk cId="1765973840" sldId="258"/>
            <ac:spMk id="35" creationId="{75ABBA9A-A168-4FA3-AE3A-DDE3E9E82524}"/>
          </ac:spMkLst>
        </pc:spChg>
        <pc:grpChg chg="add del mod">
          <ac:chgData name="francesco" userId="88dd6d613a4d9c43" providerId="LiveId" clId="{DC9968DC-4D85-479E-A788-626CD4EAD6E9}" dt="2020-12-17T01:43:05.535" v="487" actId="1076"/>
          <ac:grpSpMkLst>
            <pc:docMk/>
            <pc:sldMk cId="1765973840" sldId="258"/>
            <ac:grpSpMk id="29" creationId="{DD70EBC1-74A4-4C4D-B62A-921FAAF52986}"/>
          </ac:grpSpMkLst>
        </pc:grpChg>
        <pc:picChg chg="add mod">
          <ac:chgData name="francesco" userId="88dd6d613a4d9c43" providerId="LiveId" clId="{DC9968DC-4D85-479E-A788-626CD4EAD6E9}" dt="2020-12-17T01:43:18.588" v="492" actId="1076"/>
          <ac:picMkLst>
            <pc:docMk/>
            <pc:sldMk cId="1765973840" sldId="258"/>
            <ac:picMk id="4" creationId="{D6162370-B65E-4663-92D1-71F42BE562BC}"/>
          </ac:picMkLst>
        </pc:picChg>
        <pc:picChg chg="del">
          <ac:chgData name="francesco" userId="88dd6d613a4d9c43" providerId="LiveId" clId="{DC9968DC-4D85-479E-A788-626CD4EAD6E9}" dt="2020-12-17T01:40:51.973" v="465" actId="478"/>
          <ac:picMkLst>
            <pc:docMk/>
            <pc:sldMk cId="1765973840" sldId="258"/>
            <ac:picMk id="39" creationId="{0A0097A8-10CF-4CF3-8DF7-E5CC239ABEE4}"/>
          </ac:picMkLst>
        </pc:picChg>
        <pc:picChg chg="del">
          <ac:chgData name="francesco" userId="88dd6d613a4d9c43" providerId="LiveId" clId="{DC9968DC-4D85-479E-A788-626CD4EAD6E9}" dt="2020-12-17T01:42:48.189" v="482" actId="700"/>
          <ac:picMkLst>
            <pc:docMk/>
            <pc:sldMk cId="1765973840" sldId="258"/>
            <ac:picMk id="40" creationId="{7AEE9CAC-347C-43C2-AE87-6BC5566E6068}"/>
          </ac:picMkLst>
        </pc:picChg>
        <pc:picChg chg="del">
          <ac:chgData name="francesco" userId="88dd6d613a4d9c43" providerId="LiveId" clId="{DC9968DC-4D85-479E-A788-626CD4EAD6E9}" dt="2020-12-17T01:40:52.238" v="466" actId="478"/>
          <ac:picMkLst>
            <pc:docMk/>
            <pc:sldMk cId="1765973840" sldId="258"/>
            <ac:picMk id="42" creationId="{6EF8B671-1970-4272-987C-5F78550FDFAE}"/>
          </ac:picMkLst>
        </pc:picChg>
        <pc:picChg chg="del">
          <ac:chgData name="francesco" userId="88dd6d613a4d9c43" providerId="LiveId" clId="{DC9968DC-4D85-479E-A788-626CD4EAD6E9}" dt="2020-12-17T01:40:52.933" v="467" actId="478"/>
          <ac:picMkLst>
            <pc:docMk/>
            <pc:sldMk cId="1765973840" sldId="258"/>
            <ac:picMk id="46" creationId="{BC2C67F5-4CD8-48BE-B80C-82726E0FDD11}"/>
          </ac:picMkLst>
        </pc:picChg>
      </pc:sldChg>
      <pc:sldChg chg="del">
        <pc:chgData name="francesco" userId="88dd6d613a4d9c43" providerId="LiveId" clId="{DC9968DC-4D85-479E-A788-626CD4EAD6E9}" dt="2020-12-17T01:48:22.020" v="517" actId="47"/>
        <pc:sldMkLst>
          <pc:docMk/>
          <pc:sldMk cId="254984518" sldId="262"/>
        </pc:sldMkLst>
      </pc:sldChg>
      <pc:sldChg chg="del">
        <pc:chgData name="francesco" userId="88dd6d613a4d9c43" providerId="LiveId" clId="{DC9968DC-4D85-479E-A788-626CD4EAD6E9}" dt="2020-12-17T02:04:54.892" v="990" actId="47"/>
        <pc:sldMkLst>
          <pc:docMk/>
          <pc:sldMk cId="2297199319" sldId="263"/>
        </pc:sldMkLst>
      </pc:sldChg>
      <pc:sldChg chg="del">
        <pc:chgData name="francesco" userId="88dd6d613a4d9c43" providerId="LiveId" clId="{DC9968DC-4D85-479E-A788-626CD4EAD6E9}" dt="2020-12-17T02:04:57.203" v="991" actId="47"/>
        <pc:sldMkLst>
          <pc:docMk/>
          <pc:sldMk cId="81106915" sldId="267"/>
        </pc:sldMkLst>
      </pc:sldChg>
      <pc:sldChg chg="addSp delSp modSp mod">
        <pc:chgData name="francesco" userId="88dd6d613a4d9c43" providerId="LiveId" clId="{DC9968DC-4D85-479E-A788-626CD4EAD6E9}" dt="2020-12-14T10:57:57.101" v="37" actId="14100"/>
        <pc:sldMkLst>
          <pc:docMk/>
          <pc:sldMk cId="2357273910" sldId="268"/>
        </pc:sldMkLst>
        <pc:spChg chg="del mod">
          <ac:chgData name="francesco" userId="88dd6d613a4d9c43" providerId="LiveId" clId="{DC9968DC-4D85-479E-A788-626CD4EAD6E9}" dt="2020-12-14T10:57:41.062" v="31" actId="478"/>
          <ac:spMkLst>
            <pc:docMk/>
            <pc:sldMk cId="2357273910" sldId="268"/>
            <ac:spMk id="6" creationId="{F319065A-1D5C-44EA-A8A5-6C0E996B973A}"/>
          </ac:spMkLst>
        </pc:spChg>
        <pc:spChg chg="del mod">
          <ac:chgData name="francesco" userId="88dd6d613a4d9c43" providerId="LiveId" clId="{DC9968DC-4D85-479E-A788-626CD4EAD6E9}" dt="2020-12-14T10:57:39.782" v="30" actId="478"/>
          <ac:spMkLst>
            <pc:docMk/>
            <pc:sldMk cId="2357273910" sldId="268"/>
            <ac:spMk id="7" creationId="{1487401D-FF3B-4037-BF45-43C3B5606538}"/>
          </ac:spMkLst>
        </pc:spChg>
        <pc:spChg chg="del">
          <ac:chgData name="francesco" userId="88dd6d613a4d9c43" providerId="LiveId" clId="{DC9968DC-4D85-479E-A788-626CD4EAD6E9}" dt="2020-12-14T10:57:33.446" v="25" actId="478"/>
          <ac:spMkLst>
            <pc:docMk/>
            <pc:sldMk cId="2357273910" sldId="268"/>
            <ac:spMk id="17" creationId="{7167A823-0CF8-45F6-A67A-4F9F9F57FA51}"/>
          </ac:spMkLst>
        </pc:spChg>
        <pc:picChg chg="add mod">
          <ac:chgData name="francesco" userId="88dd6d613a4d9c43" providerId="LiveId" clId="{DC9968DC-4D85-479E-A788-626CD4EAD6E9}" dt="2020-12-14T10:57:57.101" v="37" actId="14100"/>
          <ac:picMkLst>
            <pc:docMk/>
            <pc:sldMk cId="2357273910" sldId="268"/>
            <ac:picMk id="4" creationId="{DDB1A87A-E14A-40AF-BCFE-7C351AABB4F4}"/>
          </ac:picMkLst>
        </pc:picChg>
        <pc:picChg chg="add del">
          <ac:chgData name="francesco" userId="88dd6d613a4d9c43" providerId="LiveId" clId="{DC9968DC-4D85-479E-A788-626CD4EAD6E9}" dt="2020-12-14T10:57:26.533" v="21" actId="478"/>
          <ac:picMkLst>
            <pc:docMk/>
            <pc:sldMk cId="2357273910" sldId="268"/>
            <ac:picMk id="5" creationId="{E6DAA4FF-926E-4B9F-A8FE-F6628C223A29}"/>
          </ac:picMkLst>
        </pc:picChg>
      </pc:sldChg>
      <pc:sldChg chg="add del">
        <pc:chgData name="francesco" userId="88dd6d613a4d9c43" providerId="LiveId" clId="{DC9968DC-4D85-479E-A788-626CD4EAD6E9}" dt="2020-12-16T15:53:59.687" v="265" actId="47"/>
        <pc:sldMkLst>
          <pc:docMk/>
          <pc:sldMk cId="2260336796" sldId="269"/>
        </pc:sldMkLst>
      </pc:sldChg>
      <pc:sldChg chg="addSp delSp modSp mod modClrScheme chgLayout">
        <pc:chgData name="francesco" userId="88dd6d613a4d9c43" providerId="LiveId" clId="{DC9968DC-4D85-479E-A788-626CD4EAD6E9}" dt="2020-12-17T12:24:19.440" v="996" actId="20577"/>
        <pc:sldMkLst>
          <pc:docMk/>
          <pc:sldMk cId="3876329685" sldId="270"/>
        </pc:sldMkLst>
        <pc:spChg chg="mod ord">
          <ac:chgData name="francesco" userId="88dd6d613a4d9c43" providerId="LiveId" clId="{DC9968DC-4D85-479E-A788-626CD4EAD6E9}" dt="2020-12-17T01:43:34.023" v="494" actId="27636"/>
          <ac:spMkLst>
            <pc:docMk/>
            <pc:sldMk cId="3876329685" sldId="270"/>
            <ac:spMk id="2" creationId="{C5125A17-1078-48E3-B248-B700947C82D6}"/>
          </ac:spMkLst>
        </pc:spChg>
        <pc:spChg chg="add del mod ord">
          <ac:chgData name="francesco" userId="88dd6d613a4d9c43" providerId="LiveId" clId="{DC9968DC-4D85-479E-A788-626CD4EAD6E9}" dt="2020-12-17T01:43:37.565" v="495" actId="478"/>
          <ac:spMkLst>
            <pc:docMk/>
            <pc:sldMk cId="3876329685" sldId="270"/>
            <ac:spMk id="3" creationId="{D55BEB6C-2090-44D9-958B-39102835296A}"/>
          </ac:spMkLst>
        </pc:spChg>
        <pc:spChg chg="add del mod ord">
          <ac:chgData name="francesco" userId="88dd6d613a4d9c43" providerId="LiveId" clId="{DC9968DC-4D85-479E-A788-626CD4EAD6E9}" dt="2020-12-17T01:46:50.005" v="509" actId="478"/>
          <ac:spMkLst>
            <pc:docMk/>
            <pc:sldMk cId="3876329685" sldId="270"/>
            <ac:spMk id="4" creationId="{8828BECE-3811-443D-BB13-B47E8E403EFC}"/>
          </ac:spMkLst>
        </pc:spChg>
        <pc:spChg chg="add del mod ord">
          <ac:chgData name="francesco" userId="88dd6d613a4d9c43" providerId="LiveId" clId="{DC9968DC-4D85-479E-A788-626CD4EAD6E9}" dt="2020-12-17T01:46:46.501" v="506"/>
          <ac:spMkLst>
            <pc:docMk/>
            <pc:sldMk cId="3876329685" sldId="270"/>
            <ac:spMk id="6" creationId="{60C8BC1F-46B6-4BFC-8B79-6122713519E6}"/>
          </ac:spMkLst>
        </pc:spChg>
        <pc:spChg chg="add del mod">
          <ac:chgData name="francesco" userId="88dd6d613a4d9c43" providerId="LiveId" clId="{DC9968DC-4D85-479E-A788-626CD4EAD6E9}" dt="2020-12-17T01:48:00.022" v="512"/>
          <ac:spMkLst>
            <pc:docMk/>
            <pc:sldMk cId="3876329685" sldId="270"/>
            <ac:spMk id="11" creationId="{E2459297-C903-4920-9BAD-40C4926C1EB9}"/>
          </ac:spMkLst>
        </pc:spChg>
        <pc:spChg chg="mod">
          <ac:chgData name="francesco" userId="88dd6d613a4d9c43" providerId="LiveId" clId="{DC9968DC-4D85-479E-A788-626CD4EAD6E9}" dt="2020-12-17T12:24:19.440" v="996" actId="20577"/>
          <ac:spMkLst>
            <pc:docMk/>
            <pc:sldMk cId="3876329685" sldId="270"/>
            <ac:spMk id="31" creationId="{3461F7B1-D908-49A7-A405-BE9FB9DDCD90}"/>
          </ac:spMkLst>
        </pc:spChg>
        <pc:spChg chg="mod ord">
          <ac:chgData name="francesco" userId="88dd6d613a4d9c43" providerId="LiveId" clId="{DC9968DC-4D85-479E-A788-626CD4EAD6E9}" dt="2020-12-17T01:44:19.930" v="505" actId="1076"/>
          <ac:spMkLst>
            <pc:docMk/>
            <pc:sldMk cId="3876329685" sldId="270"/>
            <ac:spMk id="35" creationId="{75ABBA9A-A168-4FA3-AE3A-DDE3E9E82524}"/>
          </ac:spMkLst>
        </pc:spChg>
        <pc:grpChg chg="mod">
          <ac:chgData name="francesco" userId="88dd6d613a4d9c43" providerId="LiveId" clId="{DC9968DC-4D85-479E-A788-626CD4EAD6E9}" dt="2020-12-17T01:44:07.283" v="504" actId="1076"/>
          <ac:grpSpMkLst>
            <pc:docMk/>
            <pc:sldMk cId="3876329685" sldId="270"/>
            <ac:grpSpMk id="29" creationId="{DD70EBC1-74A4-4C4D-B62A-921FAAF52986}"/>
          </ac:grpSpMkLst>
        </pc:grpChg>
        <pc:picChg chg="del">
          <ac:chgData name="francesco" userId="88dd6d613a4d9c43" providerId="LiveId" clId="{DC9968DC-4D85-479E-A788-626CD4EAD6E9}" dt="2020-12-17T01:42:33.086" v="480" actId="478"/>
          <ac:picMkLst>
            <pc:docMk/>
            <pc:sldMk cId="3876329685" sldId="270"/>
            <ac:picMk id="5" creationId="{3D134798-7DE7-4B4E-905E-D7225EDC3CEC}"/>
          </ac:picMkLst>
        </pc:picChg>
        <pc:picChg chg="add del mod">
          <ac:chgData name="francesco" userId="88dd6d613a4d9c43" providerId="LiveId" clId="{DC9968DC-4D85-479E-A788-626CD4EAD6E9}" dt="2020-12-17T01:47:58.856" v="511" actId="478"/>
          <ac:picMkLst>
            <pc:docMk/>
            <pc:sldMk cId="3876329685" sldId="270"/>
            <ac:picMk id="8" creationId="{1724B7BC-7ED5-48C8-ACE9-EF59BB7C6155}"/>
          </ac:picMkLst>
        </pc:picChg>
        <pc:picChg chg="del">
          <ac:chgData name="francesco" userId="88dd6d613a4d9c43" providerId="LiveId" clId="{DC9968DC-4D85-479E-A788-626CD4EAD6E9}" dt="2020-12-17T01:42:34.405" v="481" actId="478"/>
          <ac:picMkLst>
            <pc:docMk/>
            <pc:sldMk cId="3876329685" sldId="270"/>
            <ac:picMk id="9" creationId="{0DE032C4-C3BE-450F-BF12-AFBA33E1ACE0}"/>
          </ac:picMkLst>
        </pc:picChg>
        <pc:picChg chg="add mod">
          <ac:chgData name="francesco" userId="88dd6d613a4d9c43" providerId="LiveId" clId="{DC9968DC-4D85-479E-A788-626CD4EAD6E9}" dt="2020-12-17T01:48:08.907" v="516" actId="1076"/>
          <ac:picMkLst>
            <pc:docMk/>
            <pc:sldMk cId="3876329685" sldId="270"/>
            <ac:picMk id="13" creationId="{D71AD3E4-285B-4A59-B4C8-6D4C37496518}"/>
          </ac:picMkLst>
        </pc:picChg>
      </pc:sldChg>
      <pc:sldChg chg="del">
        <pc:chgData name="francesco" userId="88dd6d613a4d9c43" providerId="LiveId" clId="{DC9968DC-4D85-479E-A788-626CD4EAD6E9}" dt="2020-12-16T15:52:02.188" v="251" actId="47"/>
        <pc:sldMkLst>
          <pc:docMk/>
          <pc:sldMk cId="1930839292" sldId="271"/>
        </pc:sldMkLst>
      </pc:sldChg>
      <pc:sldChg chg="add del">
        <pc:chgData name="francesco" userId="88dd6d613a4d9c43" providerId="LiveId" clId="{DC9968DC-4D85-479E-A788-626CD4EAD6E9}" dt="2020-12-16T15:52:19.167" v="252" actId="47"/>
        <pc:sldMkLst>
          <pc:docMk/>
          <pc:sldMk cId="2205705699" sldId="272"/>
        </pc:sldMkLst>
      </pc:sldChg>
      <pc:sldChg chg="del">
        <pc:chgData name="francesco" userId="88dd6d613a4d9c43" providerId="LiveId" clId="{DC9968DC-4D85-479E-A788-626CD4EAD6E9}" dt="2020-12-17T02:06:23.572" v="993" actId="47"/>
        <pc:sldMkLst>
          <pc:docMk/>
          <pc:sldMk cId="3248013616" sldId="276"/>
        </pc:sldMkLst>
      </pc:sldChg>
      <pc:sldChg chg="del">
        <pc:chgData name="francesco" userId="88dd6d613a4d9c43" providerId="LiveId" clId="{DC9968DC-4D85-479E-A788-626CD4EAD6E9}" dt="2020-12-17T02:04:59.114" v="992" actId="47"/>
        <pc:sldMkLst>
          <pc:docMk/>
          <pc:sldMk cId="1363467232" sldId="277"/>
        </pc:sldMkLst>
      </pc:sldChg>
      <pc:sldChg chg="del">
        <pc:chgData name="francesco" userId="88dd6d613a4d9c43" providerId="LiveId" clId="{DC9968DC-4D85-479E-A788-626CD4EAD6E9}" dt="2020-12-17T02:06:34.792" v="994" actId="47"/>
        <pc:sldMkLst>
          <pc:docMk/>
          <pc:sldMk cId="491870793" sldId="278"/>
        </pc:sldMkLst>
      </pc:sldChg>
      <pc:sldChg chg="addSp delSp modSp mod">
        <pc:chgData name="francesco" userId="88dd6d613a4d9c43" providerId="LiveId" clId="{DC9968DC-4D85-479E-A788-626CD4EAD6E9}" dt="2020-12-17T12:44:29.488" v="1051" actId="26606"/>
        <pc:sldMkLst>
          <pc:docMk/>
          <pc:sldMk cId="517588032" sldId="279"/>
        </pc:sldMkLst>
        <pc:spChg chg="mod">
          <ac:chgData name="francesco" userId="88dd6d613a4d9c43" providerId="LiveId" clId="{DC9968DC-4D85-479E-A788-626CD4EAD6E9}" dt="2020-12-17T12:44:29.488" v="1051" actId="26606"/>
          <ac:spMkLst>
            <pc:docMk/>
            <pc:sldMk cId="517588032" sldId="279"/>
            <ac:spMk id="2" creationId="{49197611-34FB-462F-865C-65F1B70B34D7}"/>
          </ac:spMkLst>
        </pc:spChg>
        <pc:spChg chg="add del mod">
          <ac:chgData name="francesco" userId="88dd6d613a4d9c43" providerId="LiveId" clId="{DC9968DC-4D85-479E-A788-626CD4EAD6E9}" dt="2020-12-17T12:41:08.949" v="1015"/>
          <ac:spMkLst>
            <pc:docMk/>
            <pc:sldMk cId="517588032" sldId="279"/>
            <ac:spMk id="4" creationId="{8E3FBB72-0AE8-4BAA-BFD3-32B73D248E68}"/>
          </ac:spMkLst>
        </pc:spChg>
        <pc:spChg chg="add del">
          <ac:chgData name="francesco" userId="88dd6d613a4d9c43" providerId="LiveId" clId="{DC9968DC-4D85-479E-A788-626CD4EAD6E9}" dt="2020-12-17T12:44:14.906" v="1028" actId="478"/>
          <ac:spMkLst>
            <pc:docMk/>
            <pc:sldMk cId="517588032" sldId="279"/>
            <ac:spMk id="11" creationId="{90232628-9274-4090-9523-4369B3629E3A}"/>
          </ac:spMkLst>
        </pc:spChg>
        <pc:spChg chg="add del">
          <ac:chgData name="francesco" userId="88dd6d613a4d9c43" providerId="LiveId" clId="{DC9968DC-4D85-479E-A788-626CD4EAD6E9}" dt="2020-12-17T12:44:29.488" v="1051" actId="26606"/>
          <ac:spMkLst>
            <pc:docMk/>
            <pc:sldMk cId="517588032" sldId="279"/>
            <ac:spMk id="13" creationId="{1A873045-CD28-4515-BA75-8B86DC8CBCDC}"/>
          </ac:spMkLst>
        </pc:spChg>
        <pc:spChg chg="add">
          <ac:chgData name="francesco" userId="88dd6d613a4d9c43" providerId="LiveId" clId="{DC9968DC-4D85-479E-A788-626CD4EAD6E9}" dt="2020-12-17T12:44:29.488" v="1051" actId="26606"/>
          <ac:spMkLst>
            <pc:docMk/>
            <pc:sldMk cId="517588032" sldId="279"/>
            <ac:spMk id="18" creationId="{8009C301-90B3-453D-8031-45608B11B84D}"/>
          </ac:spMkLst>
        </pc:spChg>
        <pc:picChg chg="add mod">
          <ac:chgData name="francesco" userId="88dd6d613a4d9c43" providerId="LiveId" clId="{DC9968DC-4D85-479E-A788-626CD4EAD6E9}" dt="2020-12-17T12:44:29.488" v="1051" actId="26606"/>
          <ac:picMkLst>
            <pc:docMk/>
            <pc:sldMk cId="517588032" sldId="279"/>
            <ac:picMk id="6" creationId="{0A0B754A-9FDD-4335-BE9A-68C254A3CE68}"/>
          </ac:picMkLst>
        </pc:picChg>
        <pc:picChg chg="add del mod">
          <ac:chgData name="francesco" userId="88dd6d613a4d9c43" providerId="LiveId" clId="{DC9968DC-4D85-479E-A788-626CD4EAD6E9}" dt="2020-12-17T12:43:59.906" v="1026" actId="478"/>
          <ac:picMkLst>
            <pc:docMk/>
            <pc:sldMk cId="517588032" sldId="279"/>
            <ac:picMk id="8" creationId="{E7C4B21B-8DCC-414C-B6B0-7C7454960A43}"/>
          </ac:picMkLst>
        </pc:picChg>
        <pc:picChg chg="del">
          <ac:chgData name="francesco" userId="88dd6d613a4d9c43" providerId="LiveId" clId="{DC9968DC-4D85-479E-A788-626CD4EAD6E9}" dt="2020-12-17T12:40:54.650" v="997" actId="478"/>
          <ac:picMkLst>
            <pc:docMk/>
            <pc:sldMk cId="517588032" sldId="279"/>
            <ac:picMk id="10" creationId="{CA46B1E3-1FA5-4B44-908E-6B94B3ED3EBE}"/>
          </ac:picMkLst>
        </pc:picChg>
      </pc:sldChg>
      <pc:sldChg chg="modSp mod">
        <pc:chgData name="francesco" userId="88dd6d613a4d9c43" providerId="LiveId" clId="{DC9968DC-4D85-479E-A788-626CD4EAD6E9}" dt="2020-12-14T10:22:05.418" v="8" actId="20577"/>
        <pc:sldMkLst>
          <pc:docMk/>
          <pc:sldMk cId="142438032" sldId="281"/>
        </pc:sldMkLst>
        <pc:spChg chg="mod">
          <ac:chgData name="francesco" userId="88dd6d613a4d9c43" providerId="LiveId" clId="{DC9968DC-4D85-479E-A788-626CD4EAD6E9}" dt="2020-12-14T10:22:05.418" v="8" actId="20577"/>
          <ac:spMkLst>
            <pc:docMk/>
            <pc:sldMk cId="142438032" sldId="281"/>
            <ac:spMk id="2" creationId="{FEEED18C-354B-46B6-BEF1-A8B1BA541F00}"/>
          </ac:spMkLst>
        </pc:spChg>
      </pc:sldChg>
      <pc:sldChg chg="addSp delSp modSp add mod setBg delDesignElem">
        <pc:chgData name="francesco" userId="88dd6d613a4d9c43" providerId="LiveId" clId="{DC9968DC-4D85-479E-A788-626CD4EAD6E9}" dt="2020-12-17T01:34:25.206" v="456" actId="20577"/>
        <pc:sldMkLst>
          <pc:docMk/>
          <pc:sldMk cId="1236672242" sldId="282"/>
        </pc:sldMkLst>
        <pc:spChg chg="mod">
          <ac:chgData name="francesco" userId="88dd6d613a4d9c43" providerId="LiveId" clId="{DC9968DC-4D85-479E-A788-626CD4EAD6E9}" dt="2020-12-17T01:34:25.206" v="456" actId="20577"/>
          <ac:spMkLst>
            <pc:docMk/>
            <pc:sldMk cId="1236672242" sldId="282"/>
            <ac:spMk id="2" creationId="{C5125A17-1078-48E3-B248-B700947C82D6}"/>
          </ac:spMkLst>
        </pc:spChg>
        <pc:spChg chg="mod">
          <ac:chgData name="francesco" userId="88dd6d613a4d9c43" providerId="LiveId" clId="{DC9968DC-4D85-479E-A788-626CD4EAD6E9}" dt="2020-12-16T15:44:27.143" v="64" actId="20577"/>
          <ac:spMkLst>
            <pc:docMk/>
            <pc:sldMk cId="1236672242" sldId="282"/>
            <ac:spMk id="30" creationId="{D76ACE01-3E85-417D-9D9A-3776E843A2F8}"/>
          </ac:spMkLst>
        </pc:spChg>
        <pc:spChg chg="mod">
          <ac:chgData name="francesco" userId="88dd6d613a4d9c43" providerId="LiveId" clId="{DC9968DC-4D85-479E-A788-626CD4EAD6E9}" dt="2020-12-16T15:44:39.991" v="82" actId="20577"/>
          <ac:spMkLst>
            <pc:docMk/>
            <pc:sldMk cId="1236672242" sldId="282"/>
            <ac:spMk id="31" creationId="{3461F7B1-D908-49A7-A405-BE9FB9DDCD90}"/>
          </ac:spMkLst>
        </pc:spChg>
        <pc:spChg chg="del mod">
          <ac:chgData name="francesco" userId="88dd6d613a4d9c43" providerId="LiveId" clId="{DC9968DC-4D85-479E-A788-626CD4EAD6E9}" dt="2020-12-16T15:47:42.545" v="85" actId="478"/>
          <ac:spMkLst>
            <pc:docMk/>
            <pc:sldMk cId="1236672242" sldId="282"/>
            <ac:spMk id="35" creationId="{75ABBA9A-A168-4FA3-AE3A-DDE3E9E82524}"/>
          </ac:spMkLst>
        </pc:spChg>
        <pc:grpChg chg="mod">
          <ac:chgData name="francesco" userId="88dd6d613a4d9c43" providerId="LiveId" clId="{DC9968DC-4D85-479E-A788-626CD4EAD6E9}" dt="2020-12-16T15:48:39.176" v="109" actId="1076"/>
          <ac:grpSpMkLst>
            <pc:docMk/>
            <pc:sldMk cId="1236672242" sldId="282"/>
            <ac:grpSpMk id="29" creationId="{DD70EBC1-74A4-4C4D-B62A-921FAAF52986}"/>
          </ac:grpSpMkLst>
        </pc:grpChg>
        <pc:picChg chg="add mod">
          <ac:chgData name="francesco" userId="88dd6d613a4d9c43" providerId="LiveId" clId="{DC9968DC-4D85-479E-A788-626CD4EAD6E9}" dt="2020-12-16T15:48:26.413" v="103" actId="14100"/>
          <ac:picMkLst>
            <pc:docMk/>
            <pc:sldMk cId="1236672242" sldId="282"/>
            <ac:picMk id="4" creationId="{393FD8CD-FF27-4CE5-86D0-C93B61B12AAA}"/>
          </ac:picMkLst>
        </pc:picChg>
        <pc:picChg chg="add mod">
          <ac:chgData name="francesco" userId="88dd6d613a4d9c43" providerId="LiveId" clId="{DC9968DC-4D85-479E-A788-626CD4EAD6E9}" dt="2020-12-16T15:48:42.806" v="110" actId="1076"/>
          <ac:picMkLst>
            <pc:docMk/>
            <pc:sldMk cId="1236672242" sldId="282"/>
            <ac:picMk id="6" creationId="{9800F55A-9E3E-4199-B9C7-3D6D796F536A}"/>
          </ac:picMkLst>
        </pc:picChg>
        <pc:picChg chg="add mod">
          <ac:chgData name="francesco" userId="88dd6d613a4d9c43" providerId="LiveId" clId="{DC9968DC-4D85-479E-A788-626CD4EAD6E9}" dt="2020-12-16T15:48:46.237" v="112" actId="1076"/>
          <ac:picMkLst>
            <pc:docMk/>
            <pc:sldMk cId="1236672242" sldId="282"/>
            <ac:picMk id="8" creationId="{B63BD383-956C-4566-8AC9-75E0D9F542A9}"/>
          </ac:picMkLst>
        </pc:picChg>
        <pc:picChg chg="del">
          <ac:chgData name="francesco" userId="88dd6d613a4d9c43" providerId="LiveId" clId="{DC9968DC-4D85-479E-A788-626CD4EAD6E9}" dt="2020-12-16T15:48:02.830" v="91" actId="478"/>
          <ac:picMkLst>
            <pc:docMk/>
            <pc:sldMk cId="1236672242" sldId="282"/>
            <ac:picMk id="39" creationId="{0A0097A8-10CF-4CF3-8DF7-E5CC239ABEE4}"/>
          </ac:picMkLst>
        </pc:picChg>
        <pc:picChg chg="del">
          <ac:chgData name="francesco" userId="88dd6d613a4d9c43" providerId="LiveId" clId="{DC9968DC-4D85-479E-A788-626CD4EAD6E9}" dt="2020-12-16T15:42:30.133" v="47"/>
          <ac:picMkLst>
            <pc:docMk/>
            <pc:sldMk cId="1236672242" sldId="282"/>
            <ac:picMk id="40" creationId="{7AEE9CAC-347C-43C2-AE87-6BC5566E6068}"/>
          </ac:picMkLst>
        </pc:picChg>
        <pc:picChg chg="del">
          <ac:chgData name="francesco" userId="88dd6d613a4d9c43" providerId="LiveId" clId="{DC9968DC-4D85-479E-A788-626CD4EAD6E9}" dt="2020-12-16T15:48:03.182" v="92" actId="478"/>
          <ac:picMkLst>
            <pc:docMk/>
            <pc:sldMk cId="1236672242" sldId="282"/>
            <ac:picMk id="42" creationId="{6EF8B671-1970-4272-987C-5F78550FDFAE}"/>
          </ac:picMkLst>
        </pc:picChg>
        <pc:picChg chg="del">
          <ac:chgData name="francesco" userId="88dd6d613a4d9c43" providerId="LiveId" clId="{DC9968DC-4D85-479E-A788-626CD4EAD6E9}" dt="2020-12-16T15:48:03.830" v="93" actId="478"/>
          <ac:picMkLst>
            <pc:docMk/>
            <pc:sldMk cId="1236672242" sldId="282"/>
            <ac:picMk id="46" creationId="{BC2C67F5-4CD8-48BE-B80C-82726E0FDD11}"/>
          </ac:picMkLst>
        </pc:picChg>
      </pc:sldChg>
      <pc:sldChg chg="delSp add del setBg delDesignElem">
        <pc:chgData name="francesco" userId="88dd6d613a4d9c43" providerId="LiveId" clId="{DC9968DC-4D85-479E-A788-626CD4EAD6E9}" dt="2020-12-16T15:49:22.450" v="115" actId="47"/>
        <pc:sldMkLst>
          <pc:docMk/>
          <pc:sldMk cId="947132942" sldId="283"/>
        </pc:sldMkLst>
        <pc:picChg chg="del">
          <ac:chgData name="francesco" userId="88dd6d613a4d9c43" providerId="LiveId" clId="{DC9968DC-4D85-479E-A788-626CD4EAD6E9}" dt="2020-12-16T15:49:17.896" v="114"/>
          <ac:picMkLst>
            <pc:docMk/>
            <pc:sldMk cId="947132942" sldId="283"/>
            <ac:picMk id="40" creationId="{7AEE9CAC-347C-43C2-AE87-6BC5566E6068}"/>
          </ac:picMkLst>
        </pc:picChg>
      </pc:sldChg>
      <pc:sldChg chg="addSp delSp modSp add mod setBg">
        <pc:chgData name="francesco" userId="88dd6d613a4d9c43" providerId="LiveId" clId="{DC9968DC-4D85-479E-A788-626CD4EAD6E9}" dt="2020-12-17T01:58:54.959" v="861" actId="20577"/>
        <pc:sldMkLst>
          <pc:docMk/>
          <pc:sldMk cId="2728175045" sldId="283"/>
        </pc:sldMkLst>
        <pc:spChg chg="mod">
          <ac:chgData name="francesco" userId="88dd6d613a4d9c43" providerId="LiveId" clId="{DC9968DC-4D85-479E-A788-626CD4EAD6E9}" dt="2020-12-17T01:58:54.959" v="861" actId="20577"/>
          <ac:spMkLst>
            <pc:docMk/>
            <pc:sldMk cId="2728175045" sldId="283"/>
            <ac:spMk id="2" creationId="{C5125A17-1078-48E3-B248-B700947C82D6}"/>
          </ac:spMkLst>
        </pc:spChg>
        <pc:spChg chg="mod">
          <ac:chgData name="francesco" userId="88dd6d613a4d9c43" providerId="LiveId" clId="{DC9968DC-4D85-479E-A788-626CD4EAD6E9}" dt="2020-12-16T15:59:08.592" v="440" actId="6549"/>
          <ac:spMkLst>
            <pc:docMk/>
            <pc:sldMk cId="2728175045" sldId="283"/>
            <ac:spMk id="31" creationId="{3461F7B1-D908-49A7-A405-BE9FB9DDCD90}"/>
          </ac:spMkLst>
        </pc:spChg>
        <pc:spChg chg="mod ord">
          <ac:chgData name="francesco" userId="88dd6d613a4d9c43" providerId="LiveId" clId="{DC9968DC-4D85-479E-A788-626CD4EAD6E9}" dt="2020-12-17T01:57:43.382" v="822" actId="20577"/>
          <ac:spMkLst>
            <pc:docMk/>
            <pc:sldMk cId="2728175045" sldId="283"/>
            <ac:spMk id="35" creationId="{75ABBA9A-A168-4FA3-AE3A-DDE3E9E82524}"/>
          </ac:spMkLst>
        </pc:spChg>
        <pc:grpChg chg="del">
          <ac:chgData name="francesco" userId="88dd6d613a4d9c43" providerId="LiveId" clId="{DC9968DC-4D85-479E-A788-626CD4EAD6E9}" dt="2020-12-16T15:59:09.975" v="441" actId="478"/>
          <ac:grpSpMkLst>
            <pc:docMk/>
            <pc:sldMk cId="2728175045" sldId="283"/>
            <ac:grpSpMk id="29" creationId="{DD70EBC1-74A4-4C4D-B62A-921FAAF52986}"/>
          </ac:grpSpMkLst>
        </pc:grpChg>
        <pc:picChg chg="add del mod">
          <ac:chgData name="francesco" userId="88dd6d613a4d9c43" providerId="LiveId" clId="{DC9968DC-4D85-479E-A788-626CD4EAD6E9}" dt="2020-12-17T01:53:58.535" v="630" actId="478"/>
          <ac:picMkLst>
            <pc:docMk/>
            <pc:sldMk cId="2728175045" sldId="283"/>
            <ac:picMk id="4" creationId="{B63BA4DF-8685-4050-91AB-7B31E845B090}"/>
          </ac:picMkLst>
        </pc:picChg>
        <pc:picChg chg="del">
          <ac:chgData name="francesco" userId="88dd6d613a4d9c43" providerId="LiveId" clId="{DC9968DC-4D85-479E-A788-626CD4EAD6E9}" dt="2020-12-17T01:52:35.030" v="518" actId="478"/>
          <ac:picMkLst>
            <pc:docMk/>
            <pc:sldMk cId="2728175045" sldId="283"/>
            <ac:picMk id="5" creationId="{3D134798-7DE7-4B4E-905E-D7225EDC3CEC}"/>
          </ac:picMkLst>
        </pc:picChg>
        <pc:picChg chg="add del mod">
          <ac:chgData name="francesco" userId="88dd6d613a4d9c43" providerId="LiveId" clId="{DC9968DC-4D85-479E-A788-626CD4EAD6E9}" dt="2020-12-17T01:54:20.526" v="641" actId="478"/>
          <ac:picMkLst>
            <pc:docMk/>
            <pc:sldMk cId="2728175045" sldId="283"/>
            <ac:picMk id="7" creationId="{F80DCFE6-E539-493D-B0B5-1586967AAC49}"/>
          </ac:picMkLst>
        </pc:picChg>
        <pc:picChg chg="del">
          <ac:chgData name="francesco" userId="88dd6d613a4d9c43" providerId="LiveId" clId="{DC9968DC-4D85-479E-A788-626CD4EAD6E9}" dt="2020-12-17T01:52:35.294" v="519" actId="478"/>
          <ac:picMkLst>
            <pc:docMk/>
            <pc:sldMk cId="2728175045" sldId="283"/>
            <ac:picMk id="9" creationId="{0DE032C4-C3BE-450F-BF12-AFBA33E1ACE0}"/>
          </ac:picMkLst>
        </pc:picChg>
        <pc:picChg chg="add del mod">
          <ac:chgData name="francesco" userId="88dd6d613a4d9c43" providerId="LiveId" clId="{DC9968DC-4D85-479E-A788-626CD4EAD6E9}" dt="2020-12-17T01:56:49.742" v="674" actId="478"/>
          <ac:picMkLst>
            <pc:docMk/>
            <pc:sldMk cId="2728175045" sldId="283"/>
            <ac:picMk id="10" creationId="{D8B7E6A9-A951-4AC9-AFCD-44B215DEAF8F}"/>
          </ac:picMkLst>
        </pc:picChg>
        <pc:picChg chg="add mod">
          <ac:chgData name="francesco" userId="88dd6d613a4d9c43" providerId="LiveId" clId="{DC9968DC-4D85-479E-A788-626CD4EAD6E9}" dt="2020-12-17T01:56:54.484" v="676" actId="1076"/>
          <ac:picMkLst>
            <pc:docMk/>
            <pc:sldMk cId="2728175045" sldId="283"/>
            <ac:picMk id="12" creationId="{12CD8352-21CE-421E-ADF1-6BBA3040DBFA}"/>
          </ac:picMkLst>
        </pc:picChg>
        <pc:picChg chg="add del">
          <ac:chgData name="francesco" userId="88dd6d613a4d9c43" providerId="LiveId" clId="{DC9968DC-4D85-479E-A788-626CD4EAD6E9}" dt="2020-12-17T01:58:05.727" v="826" actId="22"/>
          <ac:picMkLst>
            <pc:docMk/>
            <pc:sldMk cId="2728175045" sldId="283"/>
            <ac:picMk id="14" creationId="{DC2F91D5-F737-424D-B42B-919781CF7CD7}"/>
          </ac:picMkLst>
        </pc:picChg>
        <pc:picChg chg="add del">
          <ac:chgData name="francesco" userId="88dd6d613a4d9c43" providerId="LiveId" clId="{DC9968DC-4D85-479E-A788-626CD4EAD6E9}" dt="2020-12-17T01:53:37.120" v="620" actId="26606"/>
          <ac:picMkLst>
            <pc:docMk/>
            <pc:sldMk cId="2728175045" sldId="283"/>
            <ac:picMk id="40" creationId="{B536FA4E-0152-4E27-91DA-0FC22D1846BB}"/>
          </ac:picMkLst>
        </pc:picChg>
        <pc:picChg chg="add del">
          <ac:chgData name="francesco" userId="88dd6d613a4d9c43" providerId="LiveId" clId="{DC9968DC-4D85-479E-A788-626CD4EAD6E9}" dt="2020-12-17T01:54:19.151" v="640" actId="26606"/>
          <ac:picMkLst>
            <pc:docMk/>
            <pc:sldMk cId="2728175045" sldId="283"/>
            <ac:picMk id="45" creationId="{216C5BFD-68CB-4D38-8260-03F9792288D6}"/>
          </ac:picMkLst>
        </pc:picChg>
        <pc:picChg chg="add">
          <ac:chgData name="francesco" userId="88dd6d613a4d9c43" providerId="LiveId" clId="{DC9968DC-4D85-479E-A788-626CD4EAD6E9}" dt="2020-12-17T01:54:19.151" v="640" actId="26606"/>
          <ac:picMkLst>
            <pc:docMk/>
            <pc:sldMk cId="2728175045" sldId="283"/>
            <ac:picMk id="50" creationId="{B536FA4E-0152-4E27-91DA-0FC22D1846BB}"/>
          </ac:picMkLst>
        </pc:picChg>
      </pc:sldChg>
      <pc:sldChg chg="delSp modSp add del mod">
        <pc:chgData name="francesco" userId="88dd6d613a4d9c43" providerId="LiveId" clId="{DC9968DC-4D85-479E-A788-626CD4EAD6E9}" dt="2020-12-17T01:58:21.653" v="829" actId="47"/>
        <pc:sldMkLst>
          <pc:docMk/>
          <pc:sldMk cId="4077025245" sldId="284"/>
        </pc:sldMkLst>
        <pc:spChg chg="mod">
          <ac:chgData name="francesco" userId="88dd6d613a4d9c43" providerId="LiveId" clId="{DC9968DC-4D85-479E-A788-626CD4EAD6E9}" dt="2020-12-16T15:59:03.631" v="439" actId="20577"/>
          <ac:spMkLst>
            <pc:docMk/>
            <pc:sldMk cId="4077025245" sldId="284"/>
            <ac:spMk id="2" creationId="{C5125A17-1078-48E3-B248-B700947C82D6}"/>
          </ac:spMkLst>
        </pc:spChg>
        <pc:grpChg chg="del">
          <ac:chgData name="francesco" userId="88dd6d613a4d9c43" providerId="LiveId" clId="{DC9968DC-4D85-479E-A788-626CD4EAD6E9}" dt="2020-12-16T16:25:34.296" v="454" actId="478"/>
          <ac:grpSpMkLst>
            <pc:docMk/>
            <pc:sldMk cId="4077025245" sldId="284"/>
            <ac:grpSpMk id="29" creationId="{DD70EBC1-74A4-4C4D-B62A-921FAAF52986}"/>
          </ac:grpSpMkLst>
        </pc:grpChg>
      </pc:sldChg>
      <pc:sldChg chg="addSp delSp modSp add mod setBg delDesignElem">
        <pc:chgData name="francesco" userId="88dd6d613a4d9c43" providerId="LiveId" clId="{DC9968DC-4D85-479E-A788-626CD4EAD6E9}" dt="2020-12-17T02:04:45.532" v="989" actId="1076"/>
        <pc:sldMkLst>
          <pc:docMk/>
          <pc:sldMk cId="3494320472" sldId="285"/>
        </pc:sldMkLst>
        <pc:spChg chg="mod">
          <ac:chgData name="francesco" userId="88dd6d613a4d9c43" providerId="LiveId" clId="{DC9968DC-4D85-479E-A788-626CD4EAD6E9}" dt="2020-12-17T01:59:07.471" v="872" actId="20577"/>
          <ac:spMkLst>
            <pc:docMk/>
            <pc:sldMk cId="3494320472" sldId="285"/>
            <ac:spMk id="2" creationId="{C5125A17-1078-48E3-B248-B700947C82D6}"/>
          </ac:spMkLst>
        </pc:spChg>
        <pc:spChg chg="mod">
          <ac:chgData name="francesco" userId="88dd6d613a4d9c43" providerId="LiveId" clId="{DC9968DC-4D85-479E-A788-626CD4EAD6E9}" dt="2020-12-17T02:04:37.735" v="987" actId="20577"/>
          <ac:spMkLst>
            <pc:docMk/>
            <pc:sldMk cId="3494320472" sldId="285"/>
            <ac:spMk id="35" creationId="{75ABBA9A-A168-4FA3-AE3A-DDE3E9E82524}"/>
          </ac:spMkLst>
        </pc:spChg>
        <pc:picChg chg="add mod">
          <ac:chgData name="francesco" userId="88dd6d613a4d9c43" providerId="LiveId" clId="{DC9968DC-4D85-479E-A788-626CD4EAD6E9}" dt="2020-12-17T02:04:41.517" v="988" actId="1076"/>
          <ac:picMkLst>
            <pc:docMk/>
            <pc:sldMk cId="3494320472" sldId="285"/>
            <ac:picMk id="4" creationId="{808DF94A-59A7-4DAE-A24A-F0006448721E}"/>
          </ac:picMkLst>
        </pc:picChg>
        <pc:picChg chg="add mod">
          <ac:chgData name="francesco" userId="88dd6d613a4d9c43" providerId="LiveId" clId="{DC9968DC-4D85-479E-A788-626CD4EAD6E9}" dt="2020-12-17T02:04:45.532" v="989" actId="1076"/>
          <ac:picMkLst>
            <pc:docMk/>
            <pc:sldMk cId="3494320472" sldId="285"/>
            <ac:picMk id="6" creationId="{3560875C-8FA8-46A0-BD62-037CA1B1D542}"/>
          </ac:picMkLst>
        </pc:picChg>
        <pc:picChg chg="del">
          <ac:chgData name="francesco" userId="88dd6d613a4d9c43" providerId="LiveId" clId="{DC9968DC-4D85-479E-A788-626CD4EAD6E9}" dt="2020-12-17T01:58:37.374" v="846" actId="478"/>
          <ac:picMkLst>
            <pc:docMk/>
            <pc:sldMk cId="3494320472" sldId="285"/>
            <ac:picMk id="12" creationId="{12CD8352-21CE-421E-ADF1-6BBA3040DBFA}"/>
          </ac:picMkLst>
        </pc:picChg>
        <pc:picChg chg="del">
          <ac:chgData name="francesco" userId="88dd6d613a4d9c43" providerId="LiveId" clId="{DC9968DC-4D85-479E-A788-626CD4EAD6E9}" dt="2020-12-17T01:58:18.262" v="828"/>
          <ac:picMkLst>
            <pc:docMk/>
            <pc:sldMk cId="3494320472" sldId="285"/>
            <ac:picMk id="50" creationId="{B536FA4E-0152-4E27-91DA-0FC22D1846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A149-48C4-42A3-B7CF-8F472376206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65BC-2599-4D63-AFCA-8F229F6F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365BC-2599-4D63-AFCA-8F229F6F5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1A601579-84B2-4499-B2A0-0104C601F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Esercitazione</a:t>
            </a:r>
            <a:r>
              <a:rPr lang="en-US" sz="4200" dirty="0"/>
              <a:t> 9</a:t>
            </a:r>
            <a:br>
              <a:rPr lang="en-US" sz="4200" dirty="0"/>
            </a:br>
            <a:r>
              <a:rPr lang="it-IT" sz="3600" dirty="0"/>
              <a:t>Servizio di Gestione delle Votazione FattoreX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842937"/>
            <a:ext cx="9440034" cy="1049867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Soluzione</a:t>
            </a:r>
            <a:r>
              <a:rPr lang="en-US" dirty="0"/>
              <a:t> di: </a:t>
            </a:r>
          </a:p>
          <a:p>
            <a:r>
              <a:rPr lang="en-US" dirty="0"/>
              <a:t>Francesco </a:t>
            </a:r>
            <a:r>
              <a:rPr lang="en-US" dirty="0" err="1"/>
              <a:t>Ciampana</a:t>
            </a:r>
            <a:r>
              <a:rPr lang="en-US" dirty="0"/>
              <a:t>, Francesco Scavello, Alessio </a:t>
            </a:r>
            <a:r>
              <a:rPr lang="en-US" dirty="0" err="1"/>
              <a:t>Troffei</a:t>
            </a:r>
            <a:r>
              <a:rPr lang="en-US" dirty="0"/>
              <a:t>, Vladyslav </a:t>
            </a:r>
            <a:r>
              <a:rPr lang="en-US" dirty="0" err="1"/>
              <a:t>Tymofieiev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3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Analisi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9C301-90B3-453D-8031-45608B11B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DB1A87A-E14A-40AF-BCFE-7C351AABB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14" y="2462112"/>
            <a:ext cx="6467883" cy="23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7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 err="1"/>
              <a:t>Analisi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sz="3200" dirty="0" err="1"/>
              <a:t>FattoreX</a:t>
            </a:r>
            <a:endParaRPr lang="en-US" sz="3200" dirty="0"/>
          </a:p>
        </p:txBody>
      </p:sp>
      <p:grpSp>
        <p:nvGrpSpPr>
          <p:cNvPr id="29" name="Google Shape;3093;p56">
            <a:extLst>
              <a:ext uri="{FF2B5EF4-FFF2-40B4-BE49-F238E27FC236}">
                <a16:creationId xmlns:a16="http://schemas.microsoft.com/office/drawing/2014/main" id="{DD70EBC1-74A4-4C4D-B62A-921FAAF52986}"/>
              </a:ext>
            </a:extLst>
          </p:cNvPr>
          <p:cNvGrpSpPr/>
          <p:nvPr/>
        </p:nvGrpSpPr>
        <p:grpSpPr>
          <a:xfrm>
            <a:off x="6891867" y="609600"/>
            <a:ext cx="4945833" cy="939071"/>
            <a:chOff x="4391860" y="2468674"/>
            <a:chExt cx="767428" cy="167425"/>
          </a:xfrm>
          <a:solidFill>
            <a:schemeClr val="tx1">
              <a:alpha val="75000"/>
            </a:schemeClr>
          </a:solidFill>
        </p:grpSpPr>
        <p:sp>
          <p:nvSpPr>
            <p:cNvPr id="30" name="Google Shape;3094;p56">
              <a:extLst>
                <a:ext uri="{FF2B5EF4-FFF2-40B4-BE49-F238E27FC236}">
                  <a16:creationId xmlns:a16="http://schemas.microsoft.com/office/drawing/2014/main" id="{D76ACE01-3E85-417D-9D9A-3776E843A2F8}"/>
                </a:ext>
              </a:extLst>
            </p:cNvPr>
            <p:cNvSpPr/>
            <p:nvPr/>
          </p:nvSpPr>
          <p:spPr>
            <a:xfrm>
              <a:off x="4391860" y="2468674"/>
              <a:ext cx="250427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./</a:t>
              </a:r>
              <a:r>
                <a:rPr lang="en-US" sz="2400" dirty="0" err="1">
                  <a:solidFill>
                    <a:schemeClr val="bg1"/>
                  </a:solidFill>
                </a:rPr>
                <a:t>rpcgen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Google Shape;3095;p56">
              <a:extLst>
                <a:ext uri="{FF2B5EF4-FFF2-40B4-BE49-F238E27FC236}">
                  <a16:creationId xmlns:a16="http://schemas.microsoft.com/office/drawing/2014/main" id="{3461F7B1-D908-49A7-A405-BE9FB9DDCD90}"/>
                </a:ext>
              </a:extLst>
            </p:cNvPr>
            <p:cNvSpPr/>
            <p:nvPr/>
          </p:nvSpPr>
          <p:spPr>
            <a:xfrm>
              <a:off x="4564630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	</a:t>
              </a:r>
              <a:r>
                <a:rPr lang="en-US" sz="2400" dirty="0" err="1">
                  <a:solidFill>
                    <a:schemeClr val="bg1"/>
                  </a:solidFill>
                </a:rPr>
                <a:t>FattoreX.x</a:t>
              </a:r>
              <a:endParaRPr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93FD8CD-FF27-4CE5-86D0-C93B61B1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2" y="2358190"/>
            <a:ext cx="4479277" cy="408582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800F55A-9E3E-4199-B9C7-3D6D796F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173" y="2358190"/>
            <a:ext cx="4208286" cy="190859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63BD383-956C-4566-8AC9-75E0D9F5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173" y="4535426"/>
            <a:ext cx="4174182" cy="19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en-US" sz="3200" dirty="0"/>
              <a:t>Client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5ABBA9A-A168-4FA3-AE3A-DDE3E9E8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703" y="1441066"/>
            <a:ext cx="4876344" cy="3411063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 err="1"/>
              <a:t>Specifiche</a:t>
            </a:r>
            <a:r>
              <a:rPr lang="en-US" dirty="0"/>
              <a:t>:</a:t>
            </a:r>
          </a:p>
          <a:p>
            <a:r>
              <a:rPr lang="en-US" dirty="0"/>
              <a:t>Daemon Filter</a:t>
            </a:r>
          </a:p>
          <a:p>
            <a:r>
              <a:rPr lang="en-US" dirty="0"/>
              <a:t>Propone </a:t>
            </a:r>
            <a:r>
              <a:rPr lang="en-US" dirty="0" err="1"/>
              <a:t>servizi</a:t>
            </a:r>
            <a:r>
              <a:rPr lang="en-US" dirty="0"/>
              <a:t> </a:t>
            </a:r>
            <a:r>
              <a:rPr lang="en-US" dirty="0" err="1"/>
              <a:t>collegati</a:t>
            </a:r>
            <a:r>
              <a:rPr lang="en-US" dirty="0"/>
              <a:t> alle procedure</a:t>
            </a:r>
          </a:p>
          <a:p>
            <a:r>
              <a:rPr lang="en-US" dirty="0"/>
              <a:t>Stampa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esiti</a:t>
            </a:r>
            <a:endParaRPr lang="en-US" dirty="0"/>
          </a:p>
        </p:txBody>
      </p:sp>
      <p:grpSp>
        <p:nvGrpSpPr>
          <p:cNvPr id="29" name="Google Shape;3093;p56">
            <a:extLst>
              <a:ext uri="{FF2B5EF4-FFF2-40B4-BE49-F238E27FC236}">
                <a16:creationId xmlns:a16="http://schemas.microsoft.com/office/drawing/2014/main" id="{DD70EBC1-74A4-4C4D-B62A-921FAAF52986}"/>
              </a:ext>
            </a:extLst>
          </p:cNvPr>
          <p:cNvGrpSpPr/>
          <p:nvPr/>
        </p:nvGrpSpPr>
        <p:grpSpPr>
          <a:xfrm>
            <a:off x="1001703" y="4852129"/>
            <a:ext cx="4945833" cy="939071"/>
            <a:chOff x="4391860" y="2468674"/>
            <a:chExt cx="767428" cy="167425"/>
          </a:xfrm>
          <a:solidFill>
            <a:schemeClr val="tx1">
              <a:alpha val="75000"/>
            </a:schemeClr>
          </a:solidFill>
        </p:grpSpPr>
        <p:sp>
          <p:nvSpPr>
            <p:cNvPr id="30" name="Google Shape;3094;p56">
              <a:extLst>
                <a:ext uri="{FF2B5EF4-FFF2-40B4-BE49-F238E27FC236}">
                  <a16:creationId xmlns:a16="http://schemas.microsoft.com/office/drawing/2014/main" id="{D76ACE01-3E85-417D-9D9A-3776E843A2F8}"/>
                </a:ext>
              </a:extLst>
            </p:cNvPr>
            <p:cNvSpPr/>
            <p:nvPr/>
          </p:nvSpPr>
          <p:spPr>
            <a:xfrm>
              <a:off x="4391860" y="2468674"/>
              <a:ext cx="250427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./Client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Google Shape;3095;p56">
              <a:extLst>
                <a:ext uri="{FF2B5EF4-FFF2-40B4-BE49-F238E27FC236}">
                  <a16:creationId xmlns:a16="http://schemas.microsoft.com/office/drawing/2014/main" id="{3461F7B1-D908-49A7-A405-BE9FB9DDCD90}"/>
                </a:ext>
              </a:extLst>
            </p:cNvPr>
            <p:cNvSpPr/>
            <p:nvPr/>
          </p:nvSpPr>
          <p:spPr>
            <a:xfrm>
              <a:off x="4564630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	[Host]</a:t>
              </a:r>
              <a:endParaRPr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162370-B65E-4663-92D1-71F42BE5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50" y="2134221"/>
            <a:ext cx="4972247" cy="35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7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en-US" sz="3200" dirty="0"/>
              <a:t>Server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5ABBA9A-A168-4FA3-AE3A-DDE3E9E8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0690" y="1321803"/>
            <a:ext cx="4876344" cy="3411063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 err="1"/>
              <a:t>Specifiche</a:t>
            </a:r>
            <a:r>
              <a:rPr lang="en-US" dirty="0"/>
              <a:t>:</a:t>
            </a:r>
          </a:p>
          <a:p>
            <a:r>
              <a:rPr lang="en-US" dirty="0" err="1"/>
              <a:t>Implementazione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2 procedure: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Output ranking(void){…}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Int vote(Input){…}</a:t>
            </a:r>
          </a:p>
        </p:txBody>
      </p:sp>
      <p:grpSp>
        <p:nvGrpSpPr>
          <p:cNvPr id="29" name="Google Shape;3093;p56">
            <a:extLst>
              <a:ext uri="{FF2B5EF4-FFF2-40B4-BE49-F238E27FC236}">
                <a16:creationId xmlns:a16="http://schemas.microsoft.com/office/drawing/2014/main" id="{DD70EBC1-74A4-4C4D-B62A-921FAAF52986}"/>
              </a:ext>
            </a:extLst>
          </p:cNvPr>
          <p:cNvGrpSpPr/>
          <p:nvPr/>
        </p:nvGrpSpPr>
        <p:grpSpPr>
          <a:xfrm>
            <a:off x="1020690" y="4852129"/>
            <a:ext cx="4945833" cy="939071"/>
            <a:chOff x="4391860" y="2468674"/>
            <a:chExt cx="767428" cy="167425"/>
          </a:xfrm>
          <a:solidFill>
            <a:schemeClr val="tx1">
              <a:alpha val="75000"/>
            </a:schemeClr>
          </a:solidFill>
        </p:grpSpPr>
        <p:sp>
          <p:nvSpPr>
            <p:cNvPr id="30" name="Google Shape;3094;p56">
              <a:extLst>
                <a:ext uri="{FF2B5EF4-FFF2-40B4-BE49-F238E27FC236}">
                  <a16:creationId xmlns:a16="http://schemas.microsoft.com/office/drawing/2014/main" id="{D76ACE01-3E85-417D-9D9A-3776E843A2F8}"/>
                </a:ext>
              </a:extLst>
            </p:cNvPr>
            <p:cNvSpPr/>
            <p:nvPr/>
          </p:nvSpPr>
          <p:spPr>
            <a:xfrm>
              <a:off x="4391860" y="2468674"/>
              <a:ext cx="250427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./Server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Google Shape;3095;p56">
              <a:extLst>
                <a:ext uri="{FF2B5EF4-FFF2-40B4-BE49-F238E27FC236}">
                  <a16:creationId xmlns:a16="http://schemas.microsoft.com/office/drawing/2014/main" id="{3461F7B1-D908-49A7-A405-BE9FB9DDCD90}"/>
                </a:ext>
              </a:extLst>
            </p:cNvPr>
            <p:cNvSpPr/>
            <p:nvPr/>
          </p:nvSpPr>
          <p:spPr>
            <a:xfrm>
              <a:off x="4564630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	</a:t>
              </a:r>
              <a:endParaRPr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D71AD3E4-285B-4A59-B4C8-6D4C374965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56297" y="2376340"/>
            <a:ext cx="4696480" cy="2105319"/>
          </a:xfrm>
        </p:spPr>
      </p:pic>
    </p:spTree>
    <p:extLst>
      <p:ext uri="{BB962C8B-B14F-4D97-AF65-F5344CB8AC3E}">
        <p14:creationId xmlns:p14="http://schemas.microsoft.com/office/powerpoint/2010/main" val="38763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50" y="61893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 err="1"/>
              <a:t>Analisi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procedura</a:t>
            </a:r>
            <a:br>
              <a:rPr lang="en-US" sz="2200" dirty="0"/>
            </a:br>
            <a:r>
              <a:rPr lang="en-US" sz="2200" dirty="0"/>
              <a:t>	         Vote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5ABBA9A-A168-4FA3-AE3A-DDE3E9E8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35" y="1732449"/>
            <a:ext cx="3614923" cy="4765595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1600" dirty="0" err="1"/>
              <a:t>Passi</a:t>
            </a:r>
            <a:r>
              <a:rPr lang="en-US" sz="1600" dirty="0"/>
              <a:t> </a:t>
            </a:r>
            <a:r>
              <a:rPr lang="en-US" sz="1600" dirty="0" err="1"/>
              <a:t>principali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Inizializzo</a:t>
            </a:r>
            <a:r>
              <a:rPr lang="en-US" sz="1600" dirty="0"/>
              <a:t> table (se </a:t>
            </a:r>
            <a:r>
              <a:rPr lang="en-US" sz="1600" dirty="0" err="1"/>
              <a:t>ancora</a:t>
            </a:r>
            <a:r>
              <a:rPr lang="en-US" sz="1600" dirty="0"/>
              <a:t> non lo è </a:t>
            </a:r>
            <a:r>
              <a:rPr lang="en-US" sz="1600" dirty="0" err="1"/>
              <a:t>stato</a:t>
            </a:r>
            <a:r>
              <a:rPr lang="en-US" sz="1600" dirty="0"/>
              <a:t> </a:t>
            </a:r>
            <a:r>
              <a:rPr lang="en-US" sz="1600" dirty="0" err="1"/>
              <a:t>fatto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Dichiaro</a:t>
            </a:r>
            <a:r>
              <a:rPr lang="en-US" sz="1600" dirty="0"/>
              <a:t> </a:t>
            </a:r>
            <a:r>
              <a:rPr lang="en-US" sz="1600" dirty="0" err="1"/>
              <a:t>variabili</a:t>
            </a:r>
            <a:endParaRPr lang="en-US" sz="1600" dirty="0"/>
          </a:p>
          <a:p>
            <a:r>
              <a:rPr lang="en-US" sz="1600" dirty="0" err="1"/>
              <a:t>Controllo</a:t>
            </a:r>
            <a:r>
              <a:rPr lang="en-US" sz="1600" dirty="0"/>
              <a:t> </a:t>
            </a:r>
            <a:r>
              <a:rPr lang="en-US" sz="1600" dirty="0" err="1"/>
              <a:t>operazione</a:t>
            </a:r>
            <a:endParaRPr lang="en-US" sz="1600" dirty="0"/>
          </a:p>
          <a:p>
            <a:r>
              <a:rPr lang="en-US" sz="1600" dirty="0"/>
              <a:t>Se il </a:t>
            </a:r>
            <a:r>
              <a:rPr lang="en-US" sz="1600" dirty="0" err="1"/>
              <a:t>candidato</a:t>
            </a:r>
            <a:r>
              <a:rPr lang="en-US" sz="1600" dirty="0"/>
              <a:t> è </a:t>
            </a:r>
            <a:r>
              <a:rPr lang="en-US" sz="1600" dirty="0" err="1"/>
              <a:t>iscritto</a:t>
            </a:r>
            <a:endParaRPr lang="en-US" sz="1600" dirty="0"/>
          </a:p>
          <a:p>
            <a:r>
              <a:rPr lang="en-US" sz="1600" dirty="0" err="1"/>
              <a:t>Calcolo</a:t>
            </a:r>
            <a:r>
              <a:rPr lang="en-US" sz="1600" dirty="0"/>
              <a:t> ed </a:t>
            </a:r>
            <a:r>
              <a:rPr lang="en-US" sz="1600" dirty="0" err="1"/>
              <a:t>invio</a:t>
            </a:r>
            <a:r>
              <a:rPr lang="en-US" sz="1600" dirty="0"/>
              <a:t> result </a:t>
            </a:r>
            <a:r>
              <a:rPr lang="en-US" sz="1600" dirty="0" err="1"/>
              <a:t>positivo</a:t>
            </a:r>
            <a:endParaRPr lang="en-US" sz="1600" dirty="0"/>
          </a:p>
          <a:p>
            <a:r>
              <a:rPr lang="en-US" sz="1600" dirty="0" err="1"/>
              <a:t>Altrimenti</a:t>
            </a:r>
            <a:r>
              <a:rPr lang="en-US" sz="1600" dirty="0"/>
              <a:t> result </a:t>
            </a:r>
            <a:r>
              <a:rPr lang="en-US" sz="1600" dirty="0" err="1"/>
              <a:t>negativo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2CD8352-21CE-421E-ADF1-6BBA3040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088" y="475838"/>
            <a:ext cx="6287377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7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50" y="61893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 err="1"/>
              <a:t>Analisi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procedura</a:t>
            </a:r>
            <a:br>
              <a:rPr lang="en-US" sz="2200" dirty="0"/>
            </a:br>
            <a:r>
              <a:rPr lang="en-US" sz="2200" dirty="0"/>
              <a:t>		Ranking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5ABBA9A-A168-4FA3-AE3A-DDE3E9E8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35" y="1732449"/>
            <a:ext cx="3614923" cy="4765595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1600" dirty="0" err="1"/>
              <a:t>Passi</a:t>
            </a:r>
            <a:r>
              <a:rPr lang="en-US" sz="1600" dirty="0"/>
              <a:t> </a:t>
            </a:r>
            <a:r>
              <a:rPr lang="en-US" sz="1600" dirty="0" err="1"/>
              <a:t>principali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Inizializzo</a:t>
            </a:r>
            <a:r>
              <a:rPr lang="en-US" sz="1600" dirty="0"/>
              <a:t> table (se </a:t>
            </a:r>
            <a:r>
              <a:rPr lang="en-US" sz="1600" dirty="0" err="1"/>
              <a:t>ancora</a:t>
            </a:r>
            <a:r>
              <a:rPr lang="en-US" sz="1600" dirty="0"/>
              <a:t> non lo è </a:t>
            </a:r>
            <a:r>
              <a:rPr lang="en-US" sz="1600" dirty="0" err="1"/>
              <a:t>stato</a:t>
            </a:r>
            <a:r>
              <a:rPr lang="en-US" sz="1600" dirty="0"/>
              <a:t> </a:t>
            </a:r>
            <a:r>
              <a:rPr lang="en-US" sz="1600" dirty="0" err="1"/>
              <a:t>fatto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Dichiaro</a:t>
            </a:r>
            <a:r>
              <a:rPr lang="en-US" sz="1600" dirty="0"/>
              <a:t> </a:t>
            </a:r>
            <a:r>
              <a:rPr lang="en-US" sz="1600" dirty="0" err="1"/>
              <a:t>variabili</a:t>
            </a:r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 err="1"/>
              <a:t>Bubblesort</a:t>
            </a:r>
            <a:endParaRPr lang="en-US" sz="1600" dirty="0"/>
          </a:p>
          <a:p>
            <a:pPr marL="379800" indent="-342900">
              <a:buFont typeface="+mj-lt"/>
              <a:buAutoNum type="arabicPeriod"/>
            </a:pPr>
            <a:r>
              <a:rPr lang="en-US" sz="1600" dirty="0"/>
              <a:t>Creo array </a:t>
            </a:r>
            <a:r>
              <a:rPr lang="en-US" sz="1600" dirty="0" err="1"/>
              <a:t>parallelo</a:t>
            </a:r>
            <a:r>
              <a:rPr lang="en-US" sz="1600" dirty="0"/>
              <a:t> con </a:t>
            </a:r>
            <a:r>
              <a:rPr lang="en-US" sz="1600" dirty="0" err="1"/>
              <a:t>voti</a:t>
            </a:r>
            <a:endParaRPr lang="en-US" sz="1600" dirty="0"/>
          </a:p>
          <a:p>
            <a:pPr marL="379800" indent="-342900">
              <a:buFont typeface="+mj-lt"/>
              <a:buAutoNum type="arabicPeriod"/>
            </a:pPr>
            <a:r>
              <a:rPr lang="en-US" sz="1600" dirty="0"/>
              <a:t>Sort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08DF94A-59A7-4DAE-A24A-F0006448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800" y="243753"/>
            <a:ext cx="6487430" cy="281026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60875C-8FA8-46A0-BD62-037CA1B1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11" y="3079979"/>
            <a:ext cx="568721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7611-34FB-462F-865C-65F1B70B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numCol="1" rtlCol="0" anchor="b">
            <a:normAutofit/>
          </a:bodyPr>
          <a:lstStyle/>
          <a:p>
            <a:r>
              <a:rPr lang="en-US"/>
              <a:t>Alcuni risultati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9C301-90B3-453D-8031-45608B11B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quare&#10;&#10;Description automatically generated">
            <a:extLst>
              <a:ext uri="{FF2B5EF4-FFF2-40B4-BE49-F238E27FC236}">
                <a16:creationId xmlns:a16="http://schemas.microsoft.com/office/drawing/2014/main" id="{0A0B754A-9FDD-4335-BE9A-68C254A3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29" y="1438360"/>
            <a:ext cx="511375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8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 dirty="0"/>
              <a:t>Fine </a:t>
            </a:r>
            <a:r>
              <a:rPr lang="en-US" sz="5000" dirty="0" err="1"/>
              <a:t>Presentazione</a:t>
            </a:r>
            <a:br>
              <a:rPr lang="en-US" sz="5000" dirty="0"/>
            </a:br>
            <a:r>
              <a:rPr lang="en-US" sz="5000" dirty="0" err="1"/>
              <a:t>Esercitazione</a:t>
            </a:r>
            <a:r>
              <a:rPr lang="en-US" sz="5000" dirty="0"/>
              <a:t>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Soluzione</a:t>
            </a:r>
            <a:r>
              <a:rPr lang="en-US" dirty="0"/>
              <a:t> di: </a:t>
            </a:r>
          </a:p>
          <a:p>
            <a:pPr algn="r"/>
            <a:r>
              <a:rPr lang="en-US" dirty="0"/>
              <a:t>Francesco </a:t>
            </a:r>
            <a:r>
              <a:rPr lang="en-US" dirty="0" err="1"/>
              <a:t>Ciampana</a:t>
            </a:r>
            <a:r>
              <a:rPr lang="en-US" dirty="0"/>
              <a:t>, Francesco Scavello, Alessio </a:t>
            </a:r>
            <a:r>
              <a:rPr lang="en-US" dirty="0" err="1"/>
              <a:t>Troffei</a:t>
            </a:r>
            <a:r>
              <a:rPr lang="en-US" dirty="0"/>
              <a:t>, Vladyslav </a:t>
            </a:r>
            <a:r>
              <a:rPr lang="en-US" dirty="0" err="1"/>
              <a:t>Tymofieiev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8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Slate</vt:lpstr>
      <vt:lpstr>Esercitazione 9 Servizio di Gestione delle Votazione FattoreX</vt:lpstr>
      <vt:lpstr>Analisi</vt:lpstr>
      <vt:lpstr>Analisi del problema FattoreX</vt:lpstr>
      <vt:lpstr>Analisi del problema Client</vt:lpstr>
      <vt:lpstr>Analisi del problema Server</vt:lpstr>
      <vt:lpstr>Analisi della procedura           Vote</vt:lpstr>
      <vt:lpstr>Analisi della procedura   Ranking</vt:lpstr>
      <vt:lpstr>Alcuni risultati</vt:lpstr>
      <vt:lpstr>Fine Presentazione Esercitazione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9 Servizio di Gestione delle Votazione FattoreX</dc:title>
  <dc:creator>francesco</dc:creator>
  <cp:lastModifiedBy>francesco</cp:lastModifiedBy>
  <cp:revision>1</cp:revision>
  <dcterms:created xsi:type="dcterms:W3CDTF">2020-12-17T12:44:29Z</dcterms:created>
  <dcterms:modified xsi:type="dcterms:W3CDTF">2020-12-17T12:44:45Z</dcterms:modified>
</cp:coreProperties>
</file>