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A8A6B3-8C73-4985-8ADA-780C1ABEBCFB}">
          <p14:sldIdLst>
            <p14:sldId id="256"/>
            <p14:sldId id="257"/>
            <p14:sldId id="258"/>
            <p14:sldId id="259"/>
            <p14:sldId id="262"/>
            <p14:sldId id="264"/>
            <p14:sldId id="263"/>
            <p14:sldId id="260"/>
            <p14:sldId id="265"/>
            <p14:sldId id="266"/>
          </p14:sldIdLst>
        </p14:section>
        <p14:section name="Untitled Section" id="{A8BA4076-17C2-427D-967F-493E8EA5D7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A130-F5DE-4A85-AB3C-E103EFABC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0A84-25BF-4FCB-93F0-898D148DC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di Francesco </a:t>
            </a:r>
            <a:r>
              <a:rPr lang="en-US" dirty="0" err="1"/>
              <a:t>Ciampana</a:t>
            </a:r>
            <a:r>
              <a:rPr lang="en-US" dirty="0"/>
              <a:t>, </a:t>
            </a:r>
            <a:r>
              <a:rPr lang="en-US" dirty="0" err="1"/>
              <a:t>Alessione</a:t>
            </a:r>
            <a:r>
              <a:rPr lang="en-US" dirty="0"/>
              <a:t> </a:t>
            </a:r>
            <a:r>
              <a:rPr lang="en-US" dirty="0" err="1"/>
              <a:t>Troffei</a:t>
            </a:r>
            <a:r>
              <a:rPr lang="en-US" dirty="0"/>
              <a:t>, Francesco Scavello e </a:t>
            </a:r>
          </a:p>
          <a:p>
            <a:r>
              <a:rPr lang="en-US" dirty="0"/>
              <a:t>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1F45-6EF4-477B-B1C0-C00ABE2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41BE-E98C-4118-8597-25A8AF67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Caso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C6D6-C5FD-45CD-9C8C-9531B8D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07" y="173244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448B-4771-4286-8D01-E5042CF9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D393-CB51-441A-A81A-729189C6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 err="1"/>
              <a:t>Implementa</a:t>
            </a:r>
            <a:r>
              <a:rPr lang="en-US" dirty="0"/>
              <a:t> due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remotizzabile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sz="3600" dirty="0" err="1"/>
              <a:t>Elimina</a:t>
            </a:r>
            <a:r>
              <a:rPr lang="en-US" sz="3600" dirty="0"/>
              <a:t> Riga(Nome file, </a:t>
            </a:r>
            <a:r>
              <a:rPr lang="en-US" sz="3600" dirty="0" err="1"/>
              <a:t>Numero</a:t>
            </a:r>
            <a:r>
              <a:rPr lang="en-US" sz="3600" dirty="0"/>
              <a:t> </a:t>
            </a:r>
            <a:r>
              <a:rPr lang="en-US" sz="3600" dirty="0" err="1"/>
              <a:t>riga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Conta</a:t>
            </a:r>
            <a:r>
              <a:rPr lang="en-US" sz="3600" dirty="0"/>
              <a:t> </a:t>
            </a:r>
            <a:r>
              <a:rPr lang="en-US" sz="3600" dirty="0" err="1"/>
              <a:t>Righe</a:t>
            </a:r>
            <a:r>
              <a:rPr lang="en-US" sz="3600" dirty="0"/>
              <a:t>(Nome file, </a:t>
            </a:r>
            <a:r>
              <a:rPr lang="en-US" sz="3600" dirty="0" err="1"/>
              <a:t>Numero</a:t>
            </a:r>
            <a:r>
              <a:rPr lang="en-US" sz="3600" dirty="0"/>
              <a:t> di parole)</a:t>
            </a:r>
          </a:p>
        </p:txBody>
      </p:sp>
    </p:spTree>
    <p:extLst>
      <p:ext uri="{BB962C8B-B14F-4D97-AF65-F5344CB8AC3E}">
        <p14:creationId xmlns:p14="http://schemas.microsoft.com/office/powerpoint/2010/main" val="1210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B98-81D3-4DF6-B806-9BD3A91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275A-07E4-4943-9156-2DDA2D9F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 err="1"/>
              <a:t>Offre</a:t>
            </a:r>
            <a:r>
              <a:rPr lang="en-US" sz="3600" dirty="0"/>
              <a:t> </a:t>
            </a:r>
            <a:r>
              <a:rPr lang="en-US" sz="3600" dirty="0" err="1"/>
              <a:t>all’utente</a:t>
            </a:r>
            <a:r>
              <a:rPr lang="en-US" sz="3600" dirty="0"/>
              <a:t> </a:t>
            </a:r>
            <a:r>
              <a:rPr lang="en-US" sz="3600" dirty="0" err="1"/>
              <a:t>un’interfaccia</a:t>
            </a:r>
            <a:r>
              <a:rPr lang="en-US" sz="3600" dirty="0"/>
              <a:t> per </a:t>
            </a:r>
            <a:r>
              <a:rPr lang="en-US" sz="3600" dirty="0" err="1"/>
              <a:t>interazione</a:t>
            </a:r>
            <a:r>
              <a:rPr lang="en-US" sz="3600" dirty="0"/>
              <a:t> con </a:t>
            </a:r>
            <a:r>
              <a:rPr lang="en-US" sz="3600" dirty="0" err="1"/>
              <a:t>i</a:t>
            </a:r>
            <a:r>
              <a:rPr lang="en-US" sz="3600" dirty="0"/>
              <a:t> due </a:t>
            </a:r>
            <a:r>
              <a:rPr lang="en-US" sz="3600" dirty="0" err="1"/>
              <a:t>metodi</a:t>
            </a:r>
            <a:r>
              <a:rPr lang="en-US" sz="3600" dirty="0"/>
              <a:t> </a:t>
            </a:r>
            <a:r>
              <a:rPr lang="en-US" sz="3600" dirty="0" err="1"/>
              <a:t>remoti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7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72E-6647-4483-A52A-A0A09B0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233A59-843C-471D-9D5B-689C30F3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2950"/>
            <a:ext cx="6233625" cy="2420101"/>
          </a:xfrm>
        </p:spPr>
        <p:txBody>
          <a:bodyPr>
            <a:normAutofit/>
          </a:bodyPr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classica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52783-D109-4782-B0C5-E4CA6DE6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1" y="2343585"/>
            <a:ext cx="504895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EC5D-E692-4316-BDFF-28880ED4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A87E-5DF7-47B9-B2CD-8CF2F121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bash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2FB69-21F9-43C8-B383-81E0D5F2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97567"/>
            <a:ext cx="7966640" cy="1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AAA9-1F48-4E68-81B1-A612A924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FFA20-67D6-4D0F-99CC-918F56C8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13244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27E-56C2-4BD9-800F-CED1E57D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10F-1C2F-4269-ABC2-AB29AED9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044099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la </a:t>
            </a:r>
            <a:r>
              <a:rPr lang="en-US" dirty="0" err="1"/>
              <a:t>scrittura</a:t>
            </a:r>
            <a:r>
              <a:rPr lang="en-US" dirty="0"/>
              <a:t> </a:t>
            </a:r>
            <a:r>
              <a:rPr lang="en-US" dirty="0" err="1"/>
              <a:t>diretta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40B3E-51D6-4CAE-9E3C-260FBC97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"/>
          <a:stretch/>
        </p:blipFill>
        <p:spPr>
          <a:xfrm>
            <a:off x="5425934" y="2037559"/>
            <a:ext cx="6277851" cy="33649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3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20A1-5FAB-44D5-B094-F5395AE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803431A-B97E-4719-AF1E-36A55B18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42763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472397-1037-4459-AD48-F3B53252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441" y="1480606"/>
            <a:ext cx="652380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5820-8D5F-437D-9F99-91059C70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A92-E7BD-48F9-B20D-60479B5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Caso </a:t>
            </a:r>
            <a:r>
              <a:rPr lang="en-US" dirty="0" err="1"/>
              <a:t>riga</a:t>
            </a:r>
            <a:r>
              <a:rPr lang="en-US" dirty="0"/>
              <a:t> non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25455-DAB3-4463-B7A5-52C3E4A8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86" y="181977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8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133</TotalTime>
  <Words>94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Esercitazione 6</vt:lpstr>
      <vt:lpstr>Server</vt:lpstr>
      <vt:lpstr>Client</vt:lpstr>
      <vt:lpstr>Conta righe</vt:lpstr>
      <vt:lpstr>Conta righe</vt:lpstr>
      <vt:lpstr>Conta righe</vt:lpstr>
      <vt:lpstr>Elimina Riga</vt:lpstr>
      <vt:lpstr>Elimina Riga</vt:lpstr>
      <vt:lpstr>Elimina riga</vt:lpstr>
      <vt:lpstr>Elimina riga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6</dc:title>
  <dc:creator>d</dc:creator>
  <cp:lastModifiedBy>d</cp:lastModifiedBy>
  <cp:revision>11</cp:revision>
  <dcterms:created xsi:type="dcterms:W3CDTF">2020-11-17T20:55:54Z</dcterms:created>
  <dcterms:modified xsi:type="dcterms:W3CDTF">2020-11-18T19:20:57Z</dcterms:modified>
</cp:coreProperties>
</file>