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274" r:id="rId3"/>
    <p:sldId id="290" r:id="rId4"/>
    <p:sldId id="278" r:id="rId5"/>
    <p:sldId id="291" r:id="rId6"/>
    <p:sldId id="292" r:id="rId7"/>
    <p:sldId id="293" r:id="rId8"/>
    <p:sldId id="294" r:id="rId9"/>
    <p:sldId id="295" r:id="rId10"/>
    <p:sldId id="299" r:id="rId11"/>
    <p:sldId id="296" r:id="rId12"/>
    <p:sldId id="300" r:id="rId13"/>
    <p:sldId id="297" r:id="rId14"/>
    <p:sldId id="298" r:id="rId15"/>
    <p:sldId id="288" r:id="rId16"/>
    <p:sldId id="276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42" autoAdjust="0"/>
  </p:normalViewPr>
  <p:slideViewPr>
    <p:cSldViewPr>
      <p:cViewPr varScale="1">
        <p:scale>
          <a:sx n="114" d="100"/>
          <a:sy n="114" d="100"/>
        </p:scale>
        <p:origin x="438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955462" y="3810000"/>
            <a:ext cx="1735036" cy="1330542"/>
            <a:chOff x="9801225" y="6884988"/>
            <a:chExt cx="2376488" cy="18224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8" name="Freeform 24"/>
            <p:cNvSpPr>
              <a:spLocks/>
            </p:cNvSpPr>
            <p:nvPr/>
          </p:nvSpPr>
          <p:spPr bwMode="auto">
            <a:xfrm>
              <a:off x="11337925" y="7134225"/>
              <a:ext cx="839788" cy="1323975"/>
            </a:xfrm>
            <a:custGeom>
              <a:avLst/>
              <a:gdLst>
                <a:gd name="T0" fmla="*/ 343 w 1585"/>
                <a:gd name="T1" fmla="*/ 0 h 2501"/>
                <a:gd name="T2" fmla="*/ 368 w 1585"/>
                <a:gd name="T3" fmla="*/ 3 h 2501"/>
                <a:gd name="T4" fmla="*/ 391 w 1585"/>
                <a:gd name="T5" fmla="*/ 13 h 2501"/>
                <a:gd name="T6" fmla="*/ 412 w 1585"/>
                <a:gd name="T7" fmla="*/ 28 h 2501"/>
                <a:gd name="T8" fmla="*/ 1558 w 1585"/>
                <a:gd name="T9" fmla="*/ 1183 h 2501"/>
                <a:gd name="T10" fmla="*/ 1573 w 1585"/>
                <a:gd name="T11" fmla="*/ 1202 h 2501"/>
                <a:gd name="T12" fmla="*/ 1582 w 1585"/>
                <a:gd name="T13" fmla="*/ 1226 h 2501"/>
                <a:gd name="T14" fmla="*/ 1585 w 1585"/>
                <a:gd name="T15" fmla="*/ 1251 h 2501"/>
                <a:gd name="T16" fmla="*/ 1582 w 1585"/>
                <a:gd name="T17" fmla="*/ 1274 h 2501"/>
                <a:gd name="T18" fmla="*/ 1573 w 1585"/>
                <a:gd name="T19" fmla="*/ 1298 h 2501"/>
                <a:gd name="T20" fmla="*/ 1558 w 1585"/>
                <a:gd name="T21" fmla="*/ 1318 h 2501"/>
                <a:gd name="T22" fmla="*/ 412 w 1585"/>
                <a:gd name="T23" fmla="*/ 2472 h 2501"/>
                <a:gd name="T24" fmla="*/ 391 w 1585"/>
                <a:gd name="T25" fmla="*/ 2489 h 2501"/>
                <a:gd name="T26" fmla="*/ 369 w 1585"/>
                <a:gd name="T27" fmla="*/ 2497 h 2501"/>
                <a:gd name="T28" fmla="*/ 345 w 1585"/>
                <a:gd name="T29" fmla="*/ 2501 h 2501"/>
                <a:gd name="T30" fmla="*/ 320 w 1585"/>
                <a:gd name="T31" fmla="*/ 2497 h 2501"/>
                <a:gd name="T32" fmla="*/ 297 w 1585"/>
                <a:gd name="T33" fmla="*/ 2489 h 2501"/>
                <a:gd name="T34" fmla="*/ 276 w 1585"/>
                <a:gd name="T35" fmla="*/ 2472 h 2501"/>
                <a:gd name="T36" fmla="*/ 29 w 1585"/>
                <a:gd name="T37" fmla="*/ 2223 h 2501"/>
                <a:gd name="T38" fmla="*/ 12 w 1585"/>
                <a:gd name="T39" fmla="*/ 2202 h 2501"/>
                <a:gd name="T40" fmla="*/ 4 w 1585"/>
                <a:gd name="T41" fmla="*/ 2179 h 2501"/>
                <a:gd name="T42" fmla="*/ 0 w 1585"/>
                <a:gd name="T43" fmla="*/ 2155 h 2501"/>
                <a:gd name="T44" fmla="*/ 4 w 1585"/>
                <a:gd name="T45" fmla="*/ 2130 h 2501"/>
                <a:gd name="T46" fmla="*/ 12 w 1585"/>
                <a:gd name="T47" fmla="*/ 2107 h 2501"/>
                <a:gd name="T48" fmla="*/ 29 w 1585"/>
                <a:gd name="T49" fmla="*/ 2088 h 2501"/>
                <a:gd name="T50" fmla="*/ 859 w 1585"/>
                <a:gd name="T51" fmla="*/ 1251 h 2501"/>
                <a:gd name="T52" fmla="*/ 29 w 1585"/>
                <a:gd name="T53" fmla="*/ 414 h 2501"/>
                <a:gd name="T54" fmla="*/ 12 w 1585"/>
                <a:gd name="T55" fmla="*/ 393 h 2501"/>
                <a:gd name="T56" fmla="*/ 4 w 1585"/>
                <a:gd name="T57" fmla="*/ 370 h 2501"/>
                <a:gd name="T58" fmla="*/ 0 w 1585"/>
                <a:gd name="T59" fmla="*/ 345 h 2501"/>
                <a:gd name="T60" fmla="*/ 4 w 1585"/>
                <a:gd name="T61" fmla="*/ 321 h 2501"/>
                <a:gd name="T62" fmla="*/ 12 w 1585"/>
                <a:gd name="T63" fmla="*/ 298 h 2501"/>
                <a:gd name="T64" fmla="*/ 29 w 1585"/>
                <a:gd name="T65" fmla="*/ 277 h 2501"/>
                <a:gd name="T66" fmla="*/ 276 w 1585"/>
                <a:gd name="T67" fmla="*/ 28 h 2501"/>
                <a:gd name="T68" fmla="*/ 297 w 1585"/>
                <a:gd name="T69" fmla="*/ 13 h 2501"/>
                <a:gd name="T70" fmla="*/ 320 w 1585"/>
                <a:gd name="T71" fmla="*/ 3 h 2501"/>
                <a:gd name="T72" fmla="*/ 343 w 1585"/>
                <a:gd name="T73" fmla="*/ 0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5" h="2501">
                  <a:moveTo>
                    <a:pt x="343" y="0"/>
                  </a:moveTo>
                  <a:lnTo>
                    <a:pt x="368" y="3"/>
                  </a:lnTo>
                  <a:lnTo>
                    <a:pt x="391" y="13"/>
                  </a:lnTo>
                  <a:lnTo>
                    <a:pt x="412" y="28"/>
                  </a:lnTo>
                  <a:lnTo>
                    <a:pt x="1558" y="1183"/>
                  </a:lnTo>
                  <a:lnTo>
                    <a:pt x="1573" y="1202"/>
                  </a:lnTo>
                  <a:lnTo>
                    <a:pt x="1582" y="1226"/>
                  </a:lnTo>
                  <a:lnTo>
                    <a:pt x="1585" y="1251"/>
                  </a:lnTo>
                  <a:lnTo>
                    <a:pt x="1582" y="1274"/>
                  </a:lnTo>
                  <a:lnTo>
                    <a:pt x="1573" y="1298"/>
                  </a:lnTo>
                  <a:lnTo>
                    <a:pt x="1558" y="1318"/>
                  </a:lnTo>
                  <a:lnTo>
                    <a:pt x="412" y="2472"/>
                  </a:lnTo>
                  <a:lnTo>
                    <a:pt x="391" y="2489"/>
                  </a:lnTo>
                  <a:lnTo>
                    <a:pt x="369" y="2497"/>
                  </a:lnTo>
                  <a:lnTo>
                    <a:pt x="345" y="2501"/>
                  </a:lnTo>
                  <a:lnTo>
                    <a:pt x="320" y="2497"/>
                  </a:lnTo>
                  <a:lnTo>
                    <a:pt x="297" y="2489"/>
                  </a:lnTo>
                  <a:lnTo>
                    <a:pt x="276" y="2472"/>
                  </a:lnTo>
                  <a:lnTo>
                    <a:pt x="29" y="2223"/>
                  </a:lnTo>
                  <a:lnTo>
                    <a:pt x="12" y="2202"/>
                  </a:lnTo>
                  <a:lnTo>
                    <a:pt x="4" y="2179"/>
                  </a:lnTo>
                  <a:lnTo>
                    <a:pt x="0" y="2155"/>
                  </a:lnTo>
                  <a:lnTo>
                    <a:pt x="4" y="2130"/>
                  </a:lnTo>
                  <a:lnTo>
                    <a:pt x="12" y="2107"/>
                  </a:lnTo>
                  <a:lnTo>
                    <a:pt x="29" y="2088"/>
                  </a:lnTo>
                  <a:lnTo>
                    <a:pt x="859" y="1251"/>
                  </a:lnTo>
                  <a:lnTo>
                    <a:pt x="29" y="414"/>
                  </a:lnTo>
                  <a:lnTo>
                    <a:pt x="12" y="393"/>
                  </a:lnTo>
                  <a:lnTo>
                    <a:pt x="4" y="370"/>
                  </a:lnTo>
                  <a:lnTo>
                    <a:pt x="0" y="345"/>
                  </a:lnTo>
                  <a:lnTo>
                    <a:pt x="4" y="321"/>
                  </a:lnTo>
                  <a:lnTo>
                    <a:pt x="12" y="298"/>
                  </a:lnTo>
                  <a:lnTo>
                    <a:pt x="29" y="277"/>
                  </a:lnTo>
                  <a:lnTo>
                    <a:pt x="276" y="28"/>
                  </a:lnTo>
                  <a:lnTo>
                    <a:pt x="297" y="13"/>
                  </a:lnTo>
                  <a:lnTo>
                    <a:pt x="320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25"/>
            <p:cNvSpPr>
              <a:spLocks/>
            </p:cNvSpPr>
            <p:nvPr/>
          </p:nvSpPr>
          <p:spPr bwMode="auto">
            <a:xfrm>
              <a:off x="9801225" y="7134225"/>
              <a:ext cx="838200" cy="1323975"/>
            </a:xfrm>
            <a:custGeom>
              <a:avLst/>
              <a:gdLst>
                <a:gd name="T0" fmla="*/ 1240 w 1584"/>
                <a:gd name="T1" fmla="*/ 0 h 2502"/>
                <a:gd name="T2" fmla="*/ 1265 w 1584"/>
                <a:gd name="T3" fmla="*/ 4 h 2502"/>
                <a:gd name="T4" fmla="*/ 1288 w 1584"/>
                <a:gd name="T5" fmla="*/ 14 h 2502"/>
                <a:gd name="T6" fmla="*/ 1308 w 1584"/>
                <a:gd name="T7" fmla="*/ 29 h 2502"/>
                <a:gd name="T8" fmla="*/ 1556 w 1584"/>
                <a:gd name="T9" fmla="*/ 278 h 2502"/>
                <a:gd name="T10" fmla="*/ 1571 w 1584"/>
                <a:gd name="T11" fmla="*/ 299 h 2502"/>
                <a:gd name="T12" fmla="*/ 1581 w 1584"/>
                <a:gd name="T13" fmla="*/ 321 h 2502"/>
                <a:gd name="T14" fmla="*/ 1584 w 1584"/>
                <a:gd name="T15" fmla="*/ 347 h 2502"/>
                <a:gd name="T16" fmla="*/ 1581 w 1584"/>
                <a:gd name="T17" fmla="*/ 372 h 2502"/>
                <a:gd name="T18" fmla="*/ 1571 w 1584"/>
                <a:gd name="T19" fmla="*/ 394 h 2502"/>
                <a:gd name="T20" fmla="*/ 1556 w 1584"/>
                <a:gd name="T21" fmla="*/ 415 h 2502"/>
                <a:gd name="T22" fmla="*/ 726 w 1584"/>
                <a:gd name="T23" fmla="*/ 1252 h 2502"/>
                <a:gd name="T24" fmla="*/ 1556 w 1584"/>
                <a:gd name="T25" fmla="*/ 2089 h 2502"/>
                <a:gd name="T26" fmla="*/ 1571 w 1584"/>
                <a:gd name="T27" fmla="*/ 2108 h 2502"/>
                <a:gd name="T28" fmla="*/ 1581 w 1584"/>
                <a:gd name="T29" fmla="*/ 2131 h 2502"/>
                <a:gd name="T30" fmla="*/ 1584 w 1584"/>
                <a:gd name="T31" fmla="*/ 2156 h 2502"/>
                <a:gd name="T32" fmla="*/ 1581 w 1584"/>
                <a:gd name="T33" fmla="*/ 2180 h 2502"/>
                <a:gd name="T34" fmla="*/ 1571 w 1584"/>
                <a:gd name="T35" fmla="*/ 2203 h 2502"/>
                <a:gd name="T36" fmla="*/ 1556 w 1584"/>
                <a:gd name="T37" fmla="*/ 2224 h 2502"/>
                <a:gd name="T38" fmla="*/ 1308 w 1584"/>
                <a:gd name="T39" fmla="*/ 2473 h 2502"/>
                <a:gd name="T40" fmla="*/ 1288 w 1584"/>
                <a:gd name="T41" fmla="*/ 2490 h 2502"/>
                <a:gd name="T42" fmla="*/ 1265 w 1584"/>
                <a:gd name="T43" fmla="*/ 2498 h 2502"/>
                <a:gd name="T44" fmla="*/ 1240 w 1584"/>
                <a:gd name="T45" fmla="*/ 2502 h 2502"/>
                <a:gd name="T46" fmla="*/ 1216 w 1584"/>
                <a:gd name="T47" fmla="*/ 2498 h 2502"/>
                <a:gd name="T48" fmla="*/ 1194 w 1584"/>
                <a:gd name="T49" fmla="*/ 2490 h 2502"/>
                <a:gd name="T50" fmla="*/ 1173 w 1584"/>
                <a:gd name="T51" fmla="*/ 2473 h 2502"/>
                <a:gd name="T52" fmla="*/ 27 w 1584"/>
                <a:gd name="T53" fmla="*/ 1319 h 2502"/>
                <a:gd name="T54" fmla="*/ 12 w 1584"/>
                <a:gd name="T55" fmla="*/ 1299 h 2502"/>
                <a:gd name="T56" fmla="*/ 3 w 1584"/>
                <a:gd name="T57" fmla="*/ 1275 h 2502"/>
                <a:gd name="T58" fmla="*/ 0 w 1584"/>
                <a:gd name="T59" fmla="*/ 1252 h 2502"/>
                <a:gd name="T60" fmla="*/ 3 w 1584"/>
                <a:gd name="T61" fmla="*/ 1227 h 2502"/>
                <a:gd name="T62" fmla="*/ 12 w 1584"/>
                <a:gd name="T63" fmla="*/ 1203 h 2502"/>
                <a:gd name="T64" fmla="*/ 27 w 1584"/>
                <a:gd name="T65" fmla="*/ 1184 h 2502"/>
                <a:gd name="T66" fmla="*/ 1173 w 1584"/>
                <a:gd name="T67" fmla="*/ 29 h 2502"/>
                <a:gd name="T68" fmla="*/ 1194 w 1584"/>
                <a:gd name="T69" fmla="*/ 14 h 2502"/>
                <a:gd name="T70" fmla="*/ 1216 w 1584"/>
                <a:gd name="T71" fmla="*/ 4 h 2502"/>
                <a:gd name="T72" fmla="*/ 1240 w 1584"/>
                <a:gd name="T73" fmla="*/ 0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4" h="2502">
                  <a:moveTo>
                    <a:pt x="1240" y="0"/>
                  </a:moveTo>
                  <a:lnTo>
                    <a:pt x="1265" y="4"/>
                  </a:lnTo>
                  <a:lnTo>
                    <a:pt x="1288" y="14"/>
                  </a:lnTo>
                  <a:lnTo>
                    <a:pt x="1308" y="29"/>
                  </a:lnTo>
                  <a:lnTo>
                    <a:pt x="1556" y="278"/>
                  </a:lnTo>
                  <a:lnTo>
                    <a:pt x="1571" y="299"/>
                  </a:lnTo>
                  <a:lnTo>
                    <a:pt x="1581" y="321"/>
                  </a:lnTo>
                  <a:lnTo>
                    <a:pt x="1584" y="347"/>
                  </a:lnTo>
                  <a:lnTo>
                    <a:pt x="1581" y="372"/>
                  </a:lnTo>
                  <a:lnTo>
                    <a:pt x="1571" y="394"/>
                  </a:lnTo>
                  <a:lnTo>
                    <a:pt x="1556" y="415"/>
                  </a:lnTo>
                  <a:lnTo>
                    <a:pt x="726" y="1252"/>
                  </a:lnTo>
                  <a:lnTo>
                    <a:pt x="1556" y="2089"/>
                  </a:lnTo>
                  <a:lnTo>
                    <a:pt x="1571" y="2108"/>
                  </a:lnTo>
                  <a:lnTo>
                    <a:pt x="1581" y="2131"/>
                  </a:lnTo>
                  <a:lnTo>
                    <a:pt x="1584" y="2156"/>
                  </a:lnTo>
                  <a:lnTo>
                    <a:pt x="1581" y="2180"/>
                  </a:lnTo>
                  <a:lnTo>
                    <a:pt x="1571" y="2203"/>
                  </a:lnTo>
                  <a:lnTo>
                    <a:pt x="1556" y="2224"/>
                  </a:lnTo>
                  <a:lnTo>
                    <a:pt x="1308" y="2473"/>
                  </a:lnTo>
                  <a:lnTo>
                    <a:pt x="1288" y="2490"/>
                  </a:lnTo>
                  <a:lnTo>
                    <a:pt x="1265" y="2498"/>
                  </a:lnTo>
                  <a:lnTo>
                    <a:pt x="1240" y="2502"/>
                  </a:lnTo>
                  <a:lnTo>
                    <a:pt x="1216" y="2498"/>
                  </a:lnTo>
                  <a:lnTo>
                    <a:pt x="1194" y="2490"/>
                  </a:lnTo>
                  <a:lnTo>
                    <a:pt x="1173" y="2473"/>
                  </a:lnTo>
                  <a:lnTo>
                    <a:pt x="27" y="1319"/>
                  </a:lnTo>
                  <a:lnTo>
                    <a:pt x="12" y="1299"/>
                  </a:lnTo>
                  <a:lnTo>
                    <a:pt x="3" y="1275"/>
                  </a:lnTo>
                  <a:lnTo>
                    <a:pt x="0" y="1252"/>
                  </a:lnTo>
                  <a:lnTo>
                    <a:pt x="3" y="1227"/>
                  </a:lnTo>
                  <a:lnTo>
                    <a:pt x="12" y="1203"/>
                  </a:lnTo>
                  <a:lnTo>
                    <a:pt x="27" y="1184"/>
                  </a:lnTo>
                  <a:lnTo>
                    <a:pt x="1173" y="29"/>
                  </a:lnTo>
                  <a:lnTo>
                    <a:pt x="1194" y="14"/>
                  </a:lnTo>
                  <a:lnTo>
                    <a:pt x="1216" y="4"/>
                  </a:lnTo>
                  <a:lnTo>
                    <a:pt x="12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26"/>
            <p:cNvSpPr>
              <a:spLocks/>
            </p:cNvSpPr>
            <p:nvPr/>
          </p:nvSpPr>
          <p:spPr bwMode="auto">
            <a:xfrm>
              <a:off x="10637838" y="6884988"/>
              <a:ext cx="701675" cy="1822450"/>
            </a:xfrm>
            <a:custGeom>
              <a:avLst/>
              <a:gdLst>
                <a:gd name="T0" fmla="*/ 1033 w 1327"/>
                <a:gd name="T1" fmla="*/ 0 h 3442"/>
                <a:gd name="T2" fmla="*/ 1057 w 1327"/>
                <a:gd name="T3" fmla="*/ 4 h 3442"/>
                <a:gd name="T4" fmla="*/ 1258 w 1327"/>
                <a:gd name="T5" fmla="*/ 63 h 3442"/>
                <a:gd name="T6" fmla="*/ 1282 w 1327"/>
                <a:gd name="T7" fmla="*/ 74 h 3442"/>
                <a:gd name="T8" fmla="*/ 1301 w 1327"/>
                <a:gd name="T9" fmla="*/ 89 h 3442"/>
                <a:gd name="T10" fmla="*/ 1316 w 1327"/>
                <a:gd name="T11" fmla="*/ 110 h 3442"/>
                <a:gd name="T12" fmla="*/ 1324 w 1327"/>
                <a:gd name="T13" fmla="*/ 133 h 3442"/>
                <a:gd name="T14" fmla="*/ 1327 w 1327"/>
                <a:gd name="T15" fmla="*/ 158 h 3442"/>
                <a:gd name="T16" fmla="*/ 1323 w 1327"/>
                <a:gd name="T17" fmla="*/ 183 h 3442"/>
                <a:gd name="T18" fmla="*/ 388 w 1327"/>
                <a:gd name="T19" fmla="*/ 3375 h 3442"/>
                <a:gd name="T20" fmla="*/ 378 w 1327"/>
                <a:gd name="T21" fmla="*/ 3398 h 3442"/>
                <a:gd name="T22" fmla="*/ 362 w 1327"/>
                <a:gd name="T23" fmla="*/ 3416 h 3442"/>
                <a:gd name="T24" fmla="*/ 343 w 1327"/>
                <a:gd name="T25" fmla="*/ 3431 h 3442"/>
                <a:gd name="T26" fmla="*/ 321 w 1327"/>
                <a:gd name="T27" fmla="*/ 3440 h 3442"/>
                <a:gd name="T28" fmla="*/ 297 w 1327"/>
                <a:gd name="T29" fmla="*/ 3442 h 3442"/>
                <a:gd name="T30" fmla="*/ 271 w 1327"/>
                <a:gd name="T31" fmla="*/ 3440 h 3442"/>
                <a:gd name="T32" fmla="*/ 68 w 1327"/>
                <a:gd name="T33" fmla="*/ 3379 h 3442"/>
                <a:gd name="T34" fmla="*/ 47 w 1327"/>
                <a:gd name="T35" fmla="*/ 3369 h 3442"/>
                <a:gd name="T36" fmla="*/ 27 w 1327"/>
                <a:gd name="T37" fmla="*/ 3353 h 3442"/>
                <a:gd name="T38" fmla="*/ 12 w 1327"/>
                <a:gd name="T39" fmla="*/ 3333 h 3442"/>
                <a:gd name="T40" fmla="*/ 3 w 1327"/>
                <a:gd name="T41" fmla="*/ 3310 h 3442"/>
                <a:gd name="T42" fmla="*/ 0 w 1327"/>
                <a:gd name="T43" fmla="*/ 3285 h 3442"/>
                <a:gd name="T44" fmla="*/ 4 w 1327"/>
                <a:gd name="T45" fmla="*/ 3260 h 3442"/>
                <a:gd name="T46" fmla="*/ 940 w 1327"/>
                <a:gd name="T47" fmla="*/ 69 h 3442"/>
                <a:gd name="T48" fmla="*/ 949 w 1327"/>
                <a:gd name="T49" fmla="*/ 45 h 3442"/>
                <a:gd name="T50" fmla="*/ 966 w 1327"/>
                <a:gd name="T51" fmla="*/ 26 h 3442"/>
                <a:gd name="T52" fmla="*/ 985 w 1327"/>
                <a:gd name="T53" fmla="*/ 12 h 3442"/>
                <a:gd name="T54" fmla="*/ 1008 w 1327"/>
                <a:gd name="T55" fmla="*/ 2 h 3442"/>
                <a:gd name="T56" fmla="*/ 1033 w 1327"/>
                <a:gd name="T57" fmla="*/ 0 h 3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27" h="3442">
                  <a:moveTo>
                    <a:pt x="1033" y="0"/>
                  </a:moveTo>
                  <a:lnTo>
                    <a:pt x="1057" y="4"/>
                  </a:lnTo>
                  <a:lnTo>
                    <a:pt x="1258" y="63"/>
                  </a:lnTo>
                  <a:lnTo>
                    <a:pt x="1282" y="74"/>
                  </a:lnTo>
                  <a:lnTo>
                    <a:pt x="1301" y="89"/>
                  </a:lnTo>
                  <a:lnTo>
                    <a:pt x="1316" y="110"/>
                  </a:lnTo>
                  <a:lnTo>
                    <a:pt x="1324" y="133"/>
                  </a:lnTo>
                  <a:lnTo>
                    <a:pt x="1327" y="158"/>
                  </a:lnTo>
                  <a:lnTo>
                    <a:pt x="1323" y="183"/>
                  </a:lnTo>
                  <a:lnTo>
                    <a:pt x="388" y="3375"/>
                  </a:lnTo>
                  <a:lnTo>
                    <a:pt x="378" y="3398"/>
                  </a:lnTo>
                  <a:lnTo>
                    <a:pt x="362" y="3416"/>
                  </a:lnTo>
                  <a:lnTo>
                    <a:pt x="343" y="3431"/>
                  </a:lnTo>
                  <a:lnTo>
                    <a:pt x="321" y="3440"/>
                  </a:lnTo>
                  <a:lnTo>
                    <a:pt x="297" y="3442"/>
                  </a:lnTo>
                  <a:lnTo>
                    <a:pt x="271" y="3440"/>
                  </a:lnTo>
                  <a:lnTo>
                    <a:pt x="68" y="3379"/>
                  </a:lnTo>
                  <a:lnTo>
                    <a:pt x="47" y="3369"/>
                  </a:lnTo>
                  <a:lnTo>
                    <a:pt x="27" y="3353"/>
                  </a:lnTo>
                  <a:lnTo>
                    <a:pt x="12" y="3333"/>
                  </a:lnTo>
                  <a:lnTo>
                    <a:pt x="3" y="3310"/>
                  </a:lnTo>
                  <a:lnTo>
                    <a:pt x="0" y="3285"/>
                  </a:lnTo>
                  <a:lnTo>
                    <a:pt x="4" y="3260"/>
                  </a:lnTo>
                  <a:lnTo>
                    <a:pt x="940" y="69"/>
                  </a:lnTo>
                  <a:lnTo>
                    <a:pt x="949" y="45"/>
                  </a:lnTo>
                  <a:lnTo>
                    <a:pt x="966" y="26"/>
                  </a:lnTo>
                  <a:lnTo>
                    <a:pt x="985" y="12"/>
                  </a:lnTo>
                  <a:lnTo>
                    <a:pt x="1008" y="2"/>
                  </a:lnTo>
                  <a:lnTo>
                    <a:pt x="10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30" name="Group 1029"/>
          <p:cNvGrpSpPr/>
          <p:nvPr/>
        </p:nvGrpSpPr>
        <p:grpSpPr>
          <a:xfrm>
            <a:off x="8046242" y="1353671"/>
            <a:ext cx="1997076" cy="2074862"/>
            <a:chOff x="8685213" y="1268413"/>
            <a:chExt cx="1997076" cy="207486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26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7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8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9" name="Freeform 30"/>
            <p:cNvSpPr>
              <a:spLocks noEditPoints="1"/>
            </p:cNvSpPr>
            <p:nvPr/>
          </p:nvSpPr>
          <p:spPr bwMode="auto">
            <a:xfrm>
              <a:off x="9809163" y="2435225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77580" y="2130759"/>
            <a:ext cx="3917950" cy="3082925"/>
            <a:chOff x="3732213" y="2365375"/>
            <a:chExt cx="3917950" cy="3082925"/>
          </a:xfrm>
          <a:effectLst/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197475" y="4635500"/>
              <a:ext cx="985837" cy="773113"/>
            </a:xfrm>
            <a:custGeom>
              <a:avLst/>
              <a:gdLst>
                <a:gd name="T0" fmla="*/ 230 w 1241"/>
                <a:gd name="T1" fmla="*/ 0 h 973"/>
                <a:gd name="T2" fmla="*/ 1050 w 1241"/>
                <a:gd name="T3" fmla="*/ 0 h 973"/>
                <a:gd name="T4" fmla="*/ 1074 w 1241"/>
                <a:gd name="T5" fmla="*/ 4 h 973"/>
                <a:gd name="T6" fmla="*/ 1095 w 1241"/>
                <a:gd name="T7" fmla="*/ 15 h 973"/>
                <a:gd name="T8" fmla="*/ 1112 w 1241"/>
                <a:gd name="T9" fmla="*/ 31 h 973"/>
                <a:gd name="T10" fmla="*/ 1122 w 1241"/>
                <a:gd name="T11" fmla="*/ 52 h 973"/>
                <a:gd name="T12" fmla="*/ 1127 w 1241"/>
                <a:gd name="T13" fmla="*/ 76 h 973"/>
                <a:gd name="T14" fmla="*/ 1241 w 1241"/>
                <a:gd name="T15" fmla="*/ 897 h 973"/>
                <a:gd name="T16" fmla="*/ 1238 w 1241"/>
                <a:gd name="T17" fmla="*/ 921 h 973"/>
                <a:gd name="T18" fmla="*/ 1227 w 1241"/>
                <a:gd name="T19" fmla="*/ 942 h 973"/>
                <a:gd name="T20" fmla="*/ 1211 w 1241"/>
                <a:gd name="T21" fmla="*/ 958 h 973"/>
                <a:gd name="T22" fmla="*/ 1188 w 1241"/>
                <a:gd name="T23" fmla="*/ 969 h 973"/>
                <a:gd name="T24" fmla="*/ 1164 w 1241"/>
                <a:gd name="T25" fmla="*/ 973 h 973"/>
                <a:gd name="T26" fmla="*/ 77 w 1241"/>
                <a:gd name="T27" fmla="*/ 973 h 973"/>
                <a:gd name="T28" fmla="*/ 52 w 1241"/>
                <a:gd name="T29" fmla="*/ 969 h 973"/>
                <a:gd name="T30" fmla="*/ 31 w 1241"/>
                <a:gd name="T31" fmla="*/ 958 h 973"/>
                <a:gd name="T32" fmla="*/ 14 w 1241"/>
                <a:gd name="T33" fmla="*/ 942 h 973"/>
                <a:gd name="T34" fmla="*/ 4 w 1241"/>
                <a:gd name="T35" fmla="*/ 921 h 973"/>
                <a:gd name="T36" fmla="*/ 0 w 1241"/>
                <a:gd name="T37" fmla="*/ 897 h 973"/>
                <a:gd name="T38" fmla="*/ 154 w 1241"/>
                <a:gd name="T39" fmla="*/ 76 h 973"/>
                <a:gd name="T40" fmla="*/ 157 w 1241"/>
                <a:gd name="T41" fmla="*/ 52 h 973"/>
                <a:gd name="T42" fmla="*/ 169 w 1241"/>
                <a:gd name="T43" fmla="*/ 31 h 973"/>
                <a:gd name="T44" fmla="*/ 185 w 1241"/>
                <a:gd name="T45" fmla="*/ 15 h 973"/>
                <a:gd name="T46" fmla="*/ 206 w 1241"/>
                <a:gd name="T47" fmla="*/ 4 h 973"/>
                <a:gd name="T48" fmla="*/ 230 w 1241"/>
                <a:gd name="T49" fmla="*/ 0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1" h="973">
                  <a:moveTo>
                    <a:pt x="230" y="0"/>
                  </a:moveTo>
                  <a:lnTo>
                    <a:pt x="1050" y="0"/>
                  </a:lnTo>
                  <a:lnTo>
                    <a:pt x="1074" y="4"/>
                  </a:lnTo>
                  <a:lnTo>
                    <a:pt x="1095" y="15"/>
                  </a:lnTo>
                  <a:lnTo>
                    <a:pt x="1112" y="31"/>
                  </a:lnTo>
                  <a:lnTo>
                    <a:pt x="1122" y="52"/>
                  </a:lnTo>
                  <a:lnTo>
                    <a:pt x="1127" y="76"/>
                  </a:lnTo>
                  <a:lnTo>
                    <a:pt x="1241" y="897"/>
                  </a:lnTo>
                  <a:lnTo>
                    <a:pt x="1238" y="921"/>
                  </a:lnTo>
                  <a:lnTo>
                    <a:pt x="1227" y="942"/>
                  </a:lnTo>
                  <a:lnTo>
                    <a:pt x="1211" y="958"/>
                  </a:lnTo>
                  <a:lnTo>
                    <a:pt x="1188" y="969"/>
                  </a:lnTo>
                  <a:lnTo>
                    <a:pt x="1164" y="973"/>
                  </a:lnTo>
                  <a:lnTo>
                    <a:pt x="77" y="973"/>
                  </a:lnTo>
                  <a:lnTo>
                    <a:pt x="52" y="969"/>
                  </a:lnTo>
                  <a:lnTo>
                    <a:pt x="31" y="958"/>
                  </a:lnTo>
                  <a:lnTo>
                    <a:pt x="14" y="942"/>
                  </a:lnTo>
                  <a:lnTo>
                    <a:pt x="4" y="921"/>
                  </a:lnTo>
                  <a:lnTo>
                    <a:pt x="0" y="897"/>
                  </a:lnTo>
                  <a:lnTo>
                    <a:pt x="154" y="76"/>
                  </a:lnTo>
                  <a:lnTo>
                    <a:pt x="157" y="52"/>
                  </a:lnTo>
                  <a:lnTo>
                    <a:pt x="169" y="31"/>
                  </a:lnTo>
                  <a:lnTo>
                    <a:pt x="185" y="15"/>
                  </a:lnTo>
                  <a:lnTo>
                    <a:pt x="206" y="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002213" y="5346700"/>
              <a:ext cx="1376362" cy="101600"/>
            </a:xfrm>
            <a:custGeom>
              <a:avLst/>
              <a:gdLst>
                <a:gd name="T0" fmla="*/ 63 w 1734"/>
                <a:gd name="T1" fmla="*/ 0 h 127"/>
                <a:gd name="T2" fmla="*/ 1671 w 1734"/>
                <a:gd name="T3" fmla="*/ 0 h 127"/>
                <a:gd name="T4" fmla="*/ 1690 w 1734"/>
                <a:gd name="T5" fmla="*/ 4 h 127"/>
                <a:gd name="T6" fmla="*/ 1708 w 1734"/>
                <a:gd name="T7" fmla="*/ 13 h 127"/>
                <a:gd name="T8" fmla="*/ 1722 w 1734"/>
                <a:gd name="T9" fmla="*/ 27 h 127"/>
                <a:gd name="T10" fmla="*/ 1731 w 1734"/>
                <a:gd name="T11" fmla="*/ 43 h 127"/>
                <a:gd name="T12" fmla="*/ 1734 w 1734"/>
                <a:gd name="T13" fmla="*/ 64 h 127"/>
                <a:gd name="T14" fmla="*/ 1731 w 1734"/>
                <a:gd name="T15" fmla="*/ 84 h 127"/>
                <a:gd name="T16" fmla="*/ 1722 w 1734"/>
                <a:gd name="T17" fmla="*/ 102 h 127"/>
                <a:gd name="T18" fmla="*/ 1708 w 1734"/>
                <a:gd name="T19" fmla="*/ 115 h 127"/>
                <a:gd name="T20" fmla="*/ 1690 w 1734"/>
                <a:gd name="T21" fmla="*/ 124 h 127"/>
                <a:gd name="T22" fmla="*/ 1671 w 1734"/>
                <a:gd name="T23" fmla="*/ 127 h 127"/>
                <a:gd name="T24" fmla="*/ 63 w 1734"/>
                <a:gd name="T25" fmla="*/ 127 h 127"/>
                <a:gd name="T26" fmla="*/ 43 w 1734"/>
                <a:gd name="T27" fmla="*/ 124 h 127"/>
                <a:gd name="T28" fmla="*/ 25 w 1734"/>
                <a:gd name="T29" fmla="*/ 115 h 127"/>
                <a:gd name="T30" fmla="*/ 12 w 1734"/>
                <a:gd name="T31" fmla="*/ 102 h 127"/>
                <a:gd name="T32" fmla="*/ 3 w 1734"/>
                <a:gd name="T33" fmla="*/ 84 h 127"/>
                <a:gd name="T34" fmla="*/ 0 w 1734"/>
                <a:gd name="T35" fmla="*/ 64 h 127"/>
                <a:gd name="T36" fmla="*/ 3 w 1734"/>
                <a:gd name="T37" fmla="*/ 43 h 127"/>
                <a:gd name="T38" fmla="*/ 12 w 1734"/>
                <a:gd name="T39" fmla="*/ 27 h 127"/>
                <a:gd name="T40" fmla="*/ 25 w 1734"/>
                <a:gd name="T41" fmla="*/ 13 h 127"/>
                <a:gd name="T42" fmla="*/ 43 w 1734"/>
                <a:gd name="T43" fmla="*/ 4 h 127"/>
                <a:gd name="T44" fmla="*/ 63 w 173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34" h="127">
                  <a:moveTo>
                    <a:pt x="63" y="0"/>
                  </a:moveTo>
                  <a:lnTo>
                    <a:pt x="1671" y="0"/>
                  </a:lnTo>
                  <a:lnTo>
                    <a:pt x="1690" y="4"/>
                  </a:lnTo>
                  <a:lnTo>
                    <a:pt x="1708" y="13"/>
                  </a:lnTo>
                  <a:lnTo>
                    <a:pt x="1722" y="27"/>
                  </a:lnTo>
                  <a:lnTo>
                    <a:pt x="1731" y="43"/>
                  </a:lnTo>
                  <a:lnTo>
                    <a:pt x="1734" y="64"/>
                  </a:lnTo>
                  <a:lnTo>
                    <a:pt x="1731" y="84"/>
                  </a:lnTo>
                  <a:lnTo>
                    <a:pt x="1722" y="102"/>
                  </a:lnTo>
                  <a:lnTo>
                    <a:pt x="1708" y="115"/>
                  </a:lnTo>
                  <a:lnTo>
                    <a:pt x="1690" y="124"/>
                  </a:lnTo>
                  <a:lnTo>
                    <a:pt x="167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5" y="115"/>
                  </a:lnTo>
                  <a:lnTo>
                    <a:pt x="12" y="102"/>
                  </a:lnTo>
                  <a:lnTo>
                    <a:pt x="3" y="84"/>
                  </a:lnTo>
                  <a:lnTo>
                    <a:pt x="0" y="64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254625" y="4635500"/>
              <a:ext cx="887412" cy="407988"/>
            </a:xfrm>
            <a:custGeom>
              <a:avLst/>
              <a:gdLst>
                <a:gd name="T0" fmla="*/ 159 w 1117"/>
                <a:gd name="T1" fmla="*/ 0 h 514"/>
                <a:gd name="T2" fmla="*/ 979 w 1117"/>
                <a:gd name="T3" fmla="*/ 0 h 514"/>
                <a:gd name="T4" fmla="*/ 1003 w 1117"/>
                <a:gd name="T5" fmla="*/ 4 h 514"/>
                <a:gd name="T6" fmla="*/ 1024 w 1117"/>
                <a:gd name="T7" fmla="*/ 15 h 514"/>
                <a:gd name="T8" fmla="*/ 1041 w 1117"/>
                <a:gd name="T9" fmla="*/ 31 h 514"/>
                <a:gd name="T10" fmla="*/ 1051 w 1117"/>
                <a:gd name="T11" fmla="*/ 52 h 514"/>
                <a:gd name="T12" fmla="*/ 1056 w 1117"/>
                <a:gd name="T13" fmla="*/ 76 h 514"/>
                <a:gd name="T14" fmla="*/ 1117 w 1117"/>
                <a:gd name="T15" fmla="*/ 514 h 514"/>
                <a:gd name="T16" fmla="*/ 0 w 1117"/>
                <a:gd name="T17" fmla="*/ 514 h 514"/>
                <a:gd name="T18" fmla="*/ 83 w 1117"/>
                <a:gd name="T19" fmla="*/ 76 h 514"/>
                <a:gd name="T20" fmla="*/ 86 w 1117"/>
                <a:gd name="T21" fmla="*/ 52 h 514"/>
                <a:gd name="T22" fmla="*/ 98 w 1117"/>
                <a:gd name="T23" fmla="*/ 31 h 514"/>
                <a:gd name="T24" fmla="*/ 114 w 1117"/>
                <a:gd name="T25" fmla="*/ 15 h 514"/>
                <a:gd name="T26" fmla="*/ 135 w 1117"/>
                <a:gd name="T27" fmla="*/ 4 h 514"/>
                <a:gd name="T28" fmla="*/ 159 w 1117"/>
                <a:gd name="T29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7" h="514">
                  <a:moveTo>
                    <a:pt x="159" y="0"/>
                  </a:moveTo>
                  <a:lnTo>
                    <a:pt x="979" y="0"/>
                  </a:lnTo>
                  <a:lnTo>
                    <a:pt x="1003" y="4"/>
                  </a:lnTo>
                  <a:lnTo>
                    <a:pt x="1024" y="15"/>
                  </a:lnTo>
                  <a:lnTo>
                    <a:pt x="1041" y="31"/>
                  </a:lnTo>
                  <a:lnTo>
                    <a:pt x="1051" y="52"/>
                  </a:lnTo>
                  <a:lnTo>
                    <a:pt x="1056" y="76"/>
                  </a:lnTo>
                  <a:lnTo>
                    <a:pt x="1117" y="514"/>
                  </a:lnTo>
                  <a:lnTo>
                    <a:pt x="0" y="514"/>
                  </a:lnTo>
                  <a:lnTo>
                    <a:pt x="83" y="76"/>
                  </a:lnTo>
                  <a:lnTo>
                    <a:pt x="86" y="52"/>
                  </a:lnTo>
                  <a:lnTo>
                    <a:pt x="98" y="31"/>
                  </a:lnTo>
                  <a:lnTo>
                    <a:pt x="114" y="15"/>
                  </a:lnTo>
                  <a:lnTo>
                    <a:pt x="135" y="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732213" y="4405313"/>
              <a:ext cx="3917950" cy="460375"/>
            </a:xfrm>
            <a:custGeom>
              <a:avLst/>
              <a:gdLst>
                <a:gd name="T0" fmla="*/ 0 w 4936"/>
                <a:gd name="T1" fmla="*/ 0 h 579"/>
                <a:gd name="T2" fmla="*/ 4936 w 4936"/>
                <a:gd name="T3" fmla="*/ 0 h 579"/>
                <a:gd name="T4" fmla="*/ 4936 w 4936"/>
                <a:gd name="T5" fmla="*/ 482 h 579"/>
                <a:gd name="T6" fmla="*/ 4933 w 4936"/>
                <a:gd name="T7" fmla="*/ 507 h 579"/>
                <a:gd name="T8" fmla="*/ 4922 w 4936"/>
                <a:gd name="T9" fmla="*/ 531 h 579"/>
                <a:gd name="T10" fmla="*/ 4907 w 4936"/>
                <a:gd name="T11" fmla="*/ 551 h 579"/>
                <a:gd name="T12" fmla="*/ 4888 w 4936"/>
                <a:gd name="T13" fmla="*/ 566 h 579"/>
                <a:gd name="T14" fmla="*/ 4864 w 4936"/>
                <a:gd name="T15" fmla="*/ 576 h 579"/>
                <a:gd name="T16" fmla="*/ 4838 w 4936"/>
                <a:gd name="T17" fmla="*/ 579 h 579"/>
                <a:gd name="T18" fmla="*/ 97 w 4936"/>
                <a:gd name="T19" fmla="*/ 579 h 579"/>
                <a:gd name="T20" fmla="*/ 72 w 4936"/>
                <a:gd name="T21" fmla="*/ 576 h 579"/>
                <a:gd name="T22" fmla="*/ 48 w 4936"/>
                <a:gd name="T23" fmla="*/ 566 h 579"/>
                <a:gd name="T24" fmla="*/ 28 w 4936"/>
                <a:gd name="T25" fmla="*/ 551 h 579"/>
                <a:gd name="T26" fmla="*/ 13 w 4936"/>
                <a:gd name="T27" fmla="*/ 531 h 579"/>
                <a:gd name="T28" fmla="*/ 3 w 4936"/>
                <a:gd name="T29" fmla="*/ 507 h 579"/>
                <a:gd name="T30" fmla="*/ 0 w 4936"/>
                <a:gd name="T31" fmla="*/ 482 h 579"/>
                <a:gd name="T32" fmla="*/ 0 w 4936"/>
                <a:gd name="T33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6" h="579">
                  <a:moveTo>
                    <a:pt x="0" y="0"/>
                  </a:moveTo>
                  <a:lnTo>
                    <a:pt x="4936" y="0"/>
                  </a:lnTo>
                  <a:lnTo>
                    <a:pt x="4936" y="482"/>
                  </a:lnTo>
                  <a:lnTo>
                    <a:pt x="4933" y="507"/>
                  </a:lnTo>
                  <a:lnTo>
                    <a:pt x="4922" y="531"/>
                  </a:lnTo>
                  <a:lnTo>
                    <a:pt x="4907" y="551"/>
                  </a:lnTo>
                  <a:lnTo>
                    <a:pt x="4888" y="566"/>
                  </a:lnTo>
                  <a:lnTo>
                    <a:pt x="4864" y="576"/>
                  </a:lnTo>
                  <a:lnTo>
                    <a:pt x="4838" y="579"/>
                  </a:lnTo>
                  <a:lnTo>
                    <a:pt x="97" y="579"/>
                  </a:lnTo>
                  <a:lnTo>
                    <a:pt x="72" y="576"/>
                  </a:lnTo>
                  <a:lnTo>
                    <a:pt x="48" y="566"/>
                  </a:lnTo>
                  <a:lnTo>
                    <a:pt x="28" y="551"/>
                  </a:lnTo>
                  <a:lnTo>
                    <a:pt x="13" y="531"/>
                  </a:lnTo>
                  <a:lnTo>
                    <a:pt x="3" y="507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32213" y="2365375"/>
              <a:ext cx="3917950" cy="2114550"/>
            </a:xfrm>
            <a:custGeom>
              <a:avLst/>
              <a:gdLst>
                <a:gd name="T0" fmla="*/ 97 w 4936"/>
                <a:gd name="T1" fmla="*/ 0 h 2662"/>
                <a:gd name="T2" fmla="*/ 4838 w 4936"/>
                <a:gd name="T3" fmla="*/ 0 h 2662"/>
                <a:gd name="T4" fmla="*/ 4864 w 4936"/>
                <a:gd name="T5" fmla="*/ 3 h 2662"/>
                <a:gd name="T6" fmla="*/ 4888 w 4936"/>
                <a:gd name="T7" fmla="*/ 13 h 2662"/>
                <a:gd name="T8" fmla="*/ 4907 w 4936"/>
                <a:gd name="T9" fmla="*/ 28 h 2662"/>
                <a:gd name="T10" fmla="*/ 4922 w 4936"/>
                <a:gd name="T11" fmla="*/ 48 h 2662"/>
                <a:gd name="T12" fmla="*/ 4933 w 4936"/>
                <a:gd name="T13" fmla="*/ 72 h 2662"/>
                <a:gd name="T14" fmla="*/ 4936 w 4936"/>
                <a:gd name="T15" fmla="*/ 97 h 2662"/>
                <a:gd name="T16" fmla="*/ 4936 w 4936"/>
                <a:gd name="T17" fmla="*/ 2662 h 2662"/>
                <a:gd name="T18" fmla="*/ 0 w 4936"/>
                <a:gd name="T19" fmla="*/ 2662 h 2662"/>
                <a:gd name="T20" fmla="*/ 0 w 4936"/>
                <a:gd name="T21" fmla="*/ 97 h 2662"/>
                <a:gd name="T22" fmla="*/ 3 w 4936"/>
                <a:gd name="T23" fmla="*/ 72 h 2662"/>
                <a:gd name="T24" fmla="*/ 13 w 4936"/>
                <a:gd name="T25" fmla="*/ 48 h 2662"/>
                <a:gd name="T26" fmla="*/ 28 w 4936"/>
                <a:gd name="T27" fmla="*/ 28 h 2662"/>
                <a:gd name="T28" fmla="*/ 48 w 4936"/>
                <a:gd name="T29" fmla="*/ 13 h 2662"/>
                <a:gd name="T30" fmla="*/ 72 w 4936"/>
                <a:gd name="T31" fmla="*/ 3 h 2662"/>
                <a:gd name="T32" fmla="*/ 97 w 4936"/>
                <a:gd name="T33" fmla="*/ 0 h 2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6" h="2662">
                  <a:moveTo>
                    <a:pt x="97" y="0"/>
                  </a:moveTo>
                  <a:lnTo>
                    <a:pt x="4838" y="0"/>
                  </a:lnTo>
                  <a:lnTo>
                    <a:pt x="4864" y="3"/>
                  </a:lnTo>
                  <a:lnTo>
                    <a:pt x="4888" y="13"/>
                  </a:lnTo>
                  <a:lnTo>
                    <a:pt x="4907" y="28"/>
                  </a:lnTo>
                  <a:lnTo>
                    <a:pt x="4922" y="48"/>
                  </a:lnTo>
                  <a:lnTo>
                    <a:pt x="4933" y="72"/>
                  </a:lnTo>
                  <a:lnTo>
                    <a:pt x="4936" y="97"/>
                  </a:lnTo>
                  <a:lnTo>
                    <a:pt x="4936" y="2662"/>
                  </a:lnTo>
                  <a:lnTo>
                    <a:pt x="0" y="2662"/>
                  </a:lnTo>
                  <a:lnTo>
                    <a:pt x="0" y="97"/>
                  </a:lnTo>
                  <a:lnTo>
                    <a:pt x="3" y="72"/>
                  </a:lnTo>
                  <a:lnTo>
                    <a:pt x="13" y="48"/>
                  </a:lnTo>
                  <a:lnTo>
                    <a:pt x="28" y="28"/>
                  </a:lnTo>
                  <a:lnTo>
                    <a:pt x="48" y="13"/>
                  </a:lnTo>
                  <a:lnTo>
                    <a:pt x="72" y="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836988" y="2466975"/>
              <a:ext cx="3708400" cy="2012950"/>
            </a:xfrm>
            <a:custGeom>
              <a:avLst/>
              <a:gdLst>
                <a:gd name="T0" fmla="*/ 99 w 4672"/>
                <a:gd name="T1" fmla="*/ 0 h 2535"/>
                <a:gd name="T2" fmla="*/ 4573 w 4672"/>
                <a:gd name="T3" fmla="*/ 0 h 2535"/>
                <a:gd name="T4" fmla="*/ 4600 w 4672"/>
                <a:gd name="T5" fmla="*/ 3 h 2535"/>
                <a:gd name="T6" fmla="*/ 4622 w 4672"/>
                <a:gd name="T7" fmla="*/ 14 h 2535"/>
                <a:gd name="T8" fmla="*/ 4642 w 4672"/>
                <a:gd name="T9" fmla="*/ 29 h 2535"/>
                <a:gd name="T10" fmla="*/ 4658 w 4672"/>
                <a:gd name="T11" fmla="*/ 48 h 2535"/>
                <a:gd name="T12" fmla="*/ 4667 w 4672"/>
                <a:gd name="T13" fmla="*/ 72 h 2535"/>
                <a:gd name="T14" fmla="*/ 4672 w 4672"/>
                <a:gd name="T15" fmla="*/ 98 h 2535"/>
                <a:gd name="T16" fmla="*/ 4672 w 4672"/>
                <a:gd name="T17" fmla="*/ 2535 h 2535"/>
                <a:gd name="T18" fmla="*/ 0 w 4672"/>
                <a:gd name="T19" fmla="*/ 2535 h 2535"/>
                <a:gd name="T20" fmla="*/ 0 w 4672"/>
                <a:gd name="T21" fmla="*/ 98 h 2535"/>
                <a:gd name="T22" fmla="*/ 4 w 4672"/>
                <a:gd name="T23" fmla="*/ 72 h 2535"/>
                <a:gd name="T24" fmla="*/ 13 w 4672"/>
                <a:gd name="T25" fmla="*/ 48 h 2535"/>
                <a:gd name="T26" fmla="*/ 28 w 4672"/>
                <a:gd name="T27" fmla="*/ 29 h 2535"/>
                <a:gd name="T28" fmla="*/ 49 w 4672"/>
                <a:gd name="T29" fmla="*/ 14 h 2535"/>
                <a:gd name="T30" fmla="*/ 72 w 4672"/>
                <a:gd name="T31" fmla="*/ 3 h 2535"/>
                <a:gd name="T32" fmla="*/ 99 w 4672"/>
                <a:gd name="T33" fmla="*/ 0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2" h="2535">
                  <a:moveTo>
                    <a:pt x="99" y="0"/>
                  </a:moveTo>
                  <a:lnTo>
                    <a:pt x="4573" y="0"/>
                  </a:lnTo>
                  <a:lnTo>
                    <a:pt x="4600" y="3"/>
                  </a:lnTo>
                  <a:lnTo>
                    <a:pt x="4622" y="14"/>
                  </a:lnTo>
                  <a:lnTo>
                    <a:pt x="4642" y="29"/>
                  </a:lnTo>
                  <a:lnTo>
                    <a:pt x="4658" y="48"/>
                  </a:lnTo>
                  <a:lnTo>
                    <a:pt x="4667" y="72"/>
                  </a:lnTo>
                  <a:lnTo>
                    <a:pt x="4672" y="98"/>
                  </a:lnTo>
                  <a:lnTo>
                    <a:pt x="4672" y="2535"/>
                  </a:lnTo>
                  <a:lnTo>
                    <a:pt x="0" y="2535"/>
                  </a:lnTo>
                  <a:lnTo>
                    <a:pt x="0" y="98"/>
                  </a:lnTo>
                  <a:lnTo>
                    <a:pt x="4" y="72"/>
                  </a:lnTo>
                  <a:lnTo>
                    <a:pt x="13" y="48"/>
                  </a:lnTo>
                  <a:lnTo>
                    <a:pt x="28" y="29"/>
                  </a:lnTo>
                  <a:lnTo>
                    <a:pt x="49" y="14"/>
                  </a:lnTo>
                  <a:lnTo>
                    <a:pt x="72" y="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bg1">
                <a:alpha val="14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630863" y="4602163"/>
              <a:ext cx="120650" cy="120650"/>
            </a:xfrm>
            <a:custGeom>
              <a:avLst/>
              <a:gdLst>
                <a:gd name="T0" fmla="*/ 75 w 151"/>
                <a:gd name="T1" fmla="*/ 0 h 153"/>
                <a:gd name="T2" fmla="*/ 100 w 151"/>
                <a:gd name="T3" fmla="*/ 4 h 153"/>
                <a:gd name="T4" fmla="*/ 121 w 151"/>
                <a:gd name="T5" fmla="*/ 15 h 153"/>
                <a:gd name="T6" fmla="*/ 138 w 151"/>
                <a:gd name="T7" fmla="*/ 31 h 153"/>
                <a:gd name="T8" fmla="*/ 148 w 151"/>
                <a:gd name="T9" fmla="*/ 52 h 153"/>
                <a:gd name="T10" fmla="*/ 151 w 151"/>
                <a:gd name="T11" fmla="*/ 76 h 153"/>
                <a:gd name="T12" fmla="*/ 148 w 151"/>
                <a:gd name="T13" fmla="*/ 100 h 153"/>
                <a:gd name="T14" fmla="*/ 138 w 151"/>
                <a:gd name="T15" fmla="*/ 121 h 153"/>
                <a:gd name="T16" fmla="*/ 121 w 151"/>
                <a:gd name="T17" fmla="*/ 138 h 153"/>
                <a:gd name="T18" fmla="*/ 100 w 151"/>
                <a:gd name="T19" fmla="*/ 148 h 153"/>
                <a:gd name="T20" fmla="*/ 75 w 151"/>
                <a:gd name="T21" fmla="*/ 153 h 153"/>
                <a:gd name="T22" fmla="*/ 51 w 151"/>
                <a:gd name="T23" fmla="*/ 148 h 153"/>
                <a:gd name="T24" fmla="*/ 30 w 151"/>
                <a:gd name="T25" fmla="*/ 138 h 153"/>
                <a:gd name="T26" fmla="*/ 14 w 151"/>
                <a:gd name="T27" fmla="*/ 121 h 153"/>
                <a:gd name="T28" fmla="*/ 3 w 151"/>
                <a:gd name="T29" fmla="*/ 100 h 153"/>
                <a:gd name="T30" fmla="*/ 0 w 151"/>
                <a:gd name="T31" fmla="*/ 76 h 153"/>
                <a:gd name="T32" fmla="*/ 3 w 151"/>
                <a:gd name="T33" fmla="*/ 52 h 153"/>
                <a:gd name="T34" fmla="*/ 14 w 151"/>
                <a:gd name="T35" fmla="*/ 31 h 153"/>
                <a:gd name="T36" fmla="*/ 30 w 151"/>
                <a:gd name="T37" fmla="*/ 15 h 153"/>
                <a:gd name="T38" fmla="*/ 51 w 151"/>
                <a:gd name="T39" fmla="*/ 4 h 153"/>
                <a:gd name="T40" fmla="*/ 75 w 151"/>
                <a:gd name="T41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1" h="153">
                  <a:moveTo>
                    <a:pt x="75" y="0"/>
                  </a:moveTo>
                  <a:lnTo>
                    <a:pt x="100" y="4"/>
                  </a:lnTo>
                  <a:lnTo>
                    <a:pt x="121" y="15"/>
                  </a:lnTo>
                  <a:lnTo>
                    <a:pt x="138" y="31"/>
                  </a:lnTo>
                  <a:lnTo>
                    <a:pt x="148" y="52"/>
                  </a:lnTo>
                  <a:lnTo>
                    <a:pt x="151" y="76"/>
                  </a:lnTo>
                  <a:lnTo>
                    <a:pt x="148" y="100"/>
                  </a:lnTo>
                  <a:lnTo>
                    <a:pt x="138" y="121"/>
                  </a:lnTo>
                  <a:lnTo>
                    <a:pt x="121" y="138"/>
                  </a:lnTo>
                  <a:lnTo>
                    <a:pt x="100" y="148"/>
                  </a:lnTo>
                  <a:lnTo>
                    <a:pt x="75" y="153"/>
                  </a:lnTo>
                  <a:lnTo>
                    <a:pt x="51" y="148"/>
                  </a:lnTo>
                  <a:lnTo>
                    <a:pt x="30" y="138"/>
                  </a:lnTo>
                  <a:lnTo>
                    <a:pt x="14" y="121"/>
                  </a:lnTo>
                  <a:lnTo>
                    <a:pt x="3" y="100"/>
                  </a:lnTo>
                  <a:lnTo>
                    <a:pt x="0" y="76"/>
                  </a:lnTo>
                  <a:lnTo>
                    <a:pt x="3" y="52"/>
                  </a:lnTo>
                  <a:lnTo>
                    <a:pt x="14" y="31"/>
                  </a:lnTo>
                  <a:lnTo>
                    <a:pt x="30" y="15"/>
                  </a:lnTo>
                  <a:lnTo>
                    <a:pt x="51" y="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3739355" y="3864478"/>
            <a:ext cx="1143000" cy="5103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68881" y="3095180"/>
            <a:ext cx="944855" cy="421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28642" y="1602414"/>
            <a:ext cx="990600" cy="40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45506" y="1595772"/>
            <a:ext cx="2936875" cy="2152860"/>
            <a:chOff x="2145506" y="1595772"/>
            <a:chExt cx="2936875" cy="2152860"/>
          </a:xfrm>
        </p:grpSpPr>
        <p:grpSp>
          <p:nvGrpSpPr>
            <p:cNvPr id="25" name="Group 24"/>
            <p:cNvGrpSpPr/>
            <p:nvPr/>
          </p:nvGrpSpPr>
          <p:grpSpPr>
            <a:xfrm>
              <a:off x="2145506" y="1595772"/>
              <a:ext cx="2936875" cy="2152860"/>
              <a:chOff x="1503363" y="1830388"/>
              <a:chExt cx="2936875" cy="2152860"/>
            </a:xfrm>
          </p:grpSpPr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1503363" y="2024273"/>
                <a:ext cx="2936875" cy="1958975"/>
              </a:xfrm>
              <a:custGeom>
                <a:avLst/>
                <a:gdLst>
                  <a:gd name="T0" fmla="*/ 0 w 3699"/>
                  <a:gd name="T1" fmla="*/ 0 h 2469"/>
                  <a:gd name="T2" fmla="*/ 3699 w 3699"/>
                  <a:gd name="T3" fmla="*/ 0 h 2469"/>
                  <a:gd name="T4" fmla="*/ 3699 w 3699"/>
                  <a:gd name="T5" fmla="*/ 2359 h 2469"/>
                  <a:gd name="T6" fmla="*/ 3696 w 3699"/>
                  <a:gd name="T7" fmla="*/ 2384 h 2469"/>
                  <a:gd name="T8" fmla="*/ 3688 w 3699"/>
                  <a:gd name="T9" fmla="*/ 2407 h 2469"/>
                  <a:gd name="T10" fmla="*/ 3676 w 3699"/>
                  <a:gd name="T11" fmla="*/ 2427 h 2469"/>
                  <a:gd name="T12" fmla="*/ 3658 w 3699"/>
                  <a:gd name="T13" fmla="*/ 2444 h 2469"/>
                  <a:gd name="T14" fmla="*/ 3637 w 3699"/>
                  <a:gd name="T15" fmla="*/ 2458 h 2469"/>
                  <a:gd name="T16" fmla="*/ 3615 w 3699"/>
                  <a:gd name="T17" fmla="*/ 2466 h 2469"/>
                  <a:gd name="T18" fmla="*/ 3589 w 3699"/>
                  <a:gd name="T19" fmla="*/ 2469 h 2469"/>
                  <a:gd name="T20" fmla="*/ 110 w 3699"/>
                  <a:gd name="T21" fmla="*/ 2469 h 2469"/>
                  <a:gd name="T22" fmla="*/ 84 w 3699"/>
                  <a:gd name="T23" fmla="*/ 2466 h 2469"/>
                  <a:gd name="T24" fmla="*/ 62 w 3699"/>
                  <a:gd name="T25" fmla="*/ 2458 h 2469"/>
                  <a:gd name="T26" fmla="*/ 42 w 3699"/>
                  <a:gd name="T27" fmla="*/ 2444 h 2469"/>
                  <a:gd name="T28" fmla="*/ 24 w 3699"/>
                  <a:gd name="T29" fmla="*/ 2427 h 2469"/>
                  <a:gd name="T30" fmla="*/ 11 w 3699"/>
                  <a:gd name="T31" fmla="*/ 2407 h 2469"/>
                  <a:gd name="T32" fmla="*/ 3 w 3699"/>
                  <a:gd name="T33" fmla="*/ 2384 h 2469"/>
                  <a:gd name="T34" fmla="*/ 0 w 3699"/>
                  <a:gd name="T35" fmla="*/ 2359 h 2469"/>
                  <a:gd name="T36" fmla="*/ 0 w 3699"/>
                  <a:gd name="T37" fmla="*/ 0 h 2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99" h="2469">
                    <a:moveTo>
                      <a:pt x="0" y="0"/>
                    </a:moveTo>
                    <a:lnTo>
                      <a:pt x="3699" y="0"/>
                    </a:lnTo>
                    <a:lnTo>
                      <a:pt x="3699" y="2359"/>
                    </a:lnTo>
                    <a:lnTo>
                      <a:pt x="3696" y="2384"/>
                    </a:lnTo>
                    <a:lnTo>
                      <a:pt x="3688" y="2407"/>
                    </a:lnTo>
                    <a:lnTo>
                      <a:pt x="3676" y="2427"/>
                    </a:lnTo>
                    <a:lnTo>
                      <a:pt x="3658" y="2444"/>
                    </a:lnTo>
                    <a:lnTo>
                      <a:pt x="3637" y="2458"/>
                    </a:lnTo>
                    <a:lnTo>
                      <a:pt x="3615" y="2466"/>
                    </a:lnTo>
                    <a:lnTo>
                      <a:pt x="3589" y="2469"/>
                    </a:lnTo>
                    <a:lnTo>
                      <a:pt x="110" y="2469"/>
                    </a:lnTo>
                    <a:lnTo>
                      <a:pt x="84" y="2466"/>
                    </a:lnTo>
                    <a:lnTo>
                      <a:pt x="62" y="2458"/>
                    </a:lnTo>
                    <a:lnTo>
                      <a:pt x="42" y="2444"/>
                    </a:lnTo>
                    <a:lnTo>
                      <a:pt x="24" y="2427"/>
                    </a:lnTo>
                    <a:lnTo>
                      <a:pt x="11" y="2407"/>
                    </a:lnTo>
                    <a:lnTo>
                      <a:pt x="3" y="2384"/>
                    </a:lnTo>
                    <a:lnTo>
                      <a:pt x="0" y="23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1503363" y="1830388"/>
                <a:ext cx="2936875" cy="211138"/>
              </a:xfrm>
              <a:custGeom>
                <a:avLst/>
                <a:gdLst>
                  <a:gd name="T0" fmla="*/ 110 w 3699"/>
                  <a:gd name="T1" fmla="*/ 0 h 266"/>
                  <a:gd name="T2" fmla="*/ 3589 w 3699"/>
                  <a:gd name="T3" fmla="*/ 0 h 266"/>
                  <a:gd name="T4" fmla="*/ 3615 w 3699"/>
                  <a:gd name="T5" fmla="*/ 3 h 266"/>
                  <a:gd name="T6" fmla="*/ 3637 w 3699"/>
                  <a:gd name="T7" fmla="*/ 11 h 266"/>
                  <a:gd name="T8" fmla="*/ 3658 w 3699"/>
                  <a:gd name="T9" fmla="*/ 25 h 266"/>
                  <a:gd name="T10" fmla="*/ 3676 w 3699"/>
                  <a:gd name="T11" fmla="*/ 42 h 266"/>
                  <a:gd name="T12" fmla="*/ 3688 w 3699"/>
                  <a:gd name="T13" fmla="*/ 62 h 266"/>
                  <a:gd name="T14" fmla="*/ 3696 w 3699"/>
                  <a:gd name="T15" fmla="*/ 84 h 266"/>
                  <a:gd name="T16" fmla="*/ 3699 w 3699"/>
                  <a:gd name="T17" fmla="*/ 110 h 266"/>
                  <a:gd name="T18" fmla="*/ 3699 w 3699"/>
                  <a:gd name="T19" fmla="*/ 266 h 266"/>
                  <a:gd name="T20" fmla="*/ 0 w 3699"/>
                  <a:gd name="T21" fmla="*/ 266 h 266"/>
                  <a:gd name="T22" fmla="*/ 0 w 3699"/>
                  <a:gd name="T23" fmla="*/ 110 h 266"/>
                  <a:gd name="T24" fmla="*/ 3 w 3699"/>
                  <a:gd name="T25" fmla="*/ 84 h 266"/>
                  <a:gd name="T26" fmla="*/ 11 w 3699"/>
                  <a:gd name="T27" fmla="*/ 62 h 266"/>
                  <a:gd name="T28" fmla="*/ 24 w 3699"/>
                  <a:gd name="T29" fmla="*/ 42 h 266"/>
                  <a:gd name="T30" fmla="*/ 42 w 3699"/>
                  <a:gd name="T31" fmla="*/ 25 h 266"/>
                  <a:gd name="T32" fmla="*/ 62 w 3699"/>
                  <a:gd name="T33" fmla="*/ 11 h 266"/>
                  <a:gd name="T34" fmla="*/ 84 w 3699"/>
                  <a:gd name="T35" fmla="*/ 3 h 266"/>
                  <a:gd name="T36" fmla="*/ 110 w 3699"/>
                  <a:gd name="T3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99" h="266">
                    <a:moveTo>
                      <a:pt x="110" y="0"/>
                    </a:moveTo>
                    <a:lnTo>
                      <a:pt x="3589" y="0"/>
                    </a:lnTo>
                    <a:lnTo>
                      <a:pt x="3615" y="3"/>
                    </a:lnTo>
                    <a:lnTo>
                      <a:pt x="3637" y="11"/>
                    </a:lnTo>
                    <a:lnTo>
                      <a:pt x="3658" y="25"/>
                    </a:lnTo>
                    <a:lnTo>
                      <a:pt x="3676" y="42"/>
                    </a:lnTo>
                    <a:lnTo>
                      <a:pt x="3688" y="62"/>
                    </a:lnTo>
                    <a:lnTo>
                      <a:pt x="3696" y="84"/>
                    </a:lnTo>
                    <a:lnTo>
                      <a:pt x="3699" y="110"/>
                    </a:lnTo>
                    <a:lnTo>
                      <a:pt x="3699" y="266"/>
                    </a:lnTo>
                    <a:lnTo>
                      <a:pt x="0" y="266"/>
                    </a:lnTo>
                    <a:lnTo>
                      <a:pt x="0" y="110"/>
                    </a:lnTo>
                    <a:lnTo>
                      <a:pt x="3" y="84"/>
                    </a:lnTo>
                    <a:lnTo>
                      <a:pt x="11" y="62"/>
                    </a:lnTo>
                    <a:lnTo>
                      <a:pt x="24" y="42"/>
                    </a:lnTo>
                    <a:lnTo>
                      <a:pt x="42" y="25"/>
                    </a:lnTo>
                    <a:lnTo>
                      <a:pt x="62" y="11"/>
                    </a:lnTo>
                    <a:lnTo>
                      <a:pt x="84" y="3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1601788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2 w 110"/>
                  <a:gd name="T3" fmla="*/ 2 h 109"/>
                  <a:gd name="T4" fmla="*/ 87 w 110"/>
                  <a:gd name="T5" fmla="*/ 10 h 109"/>
                  <a:gd name="T6" fmla="*/ 98 w 110"/>
                  <a:gd name="T7" fmla="*/ 22 h 109"/>
                  <a:gd name="T8" fmla="*/ 106 w 110"/>
                  <a:gd name="T9" fmla="*/ 37 h 109"/>
                  <a:gd name="T10" fmla="*/ 110 w 110"/>
                  <a:gd name="T11" fmla="*/ 55 h 109"/>
                  <a:gd name="T12" fmla="*/ 106 w 110"/>
                  <a:gd name="T13" fmla="*/ 72 h 109"/>
                  <a:gd name="T14" fmla="*/ 98 w 110"/>
                  <a:gd name="T15" fmla="*/ 86 h 109"/>
                  <a:gd name="T16" fmla="*/ 87 w 110"/>
                  <a:gd name="T17" fmla="*/ 99 h 109"/>
                  <a:gd name="T18" fmla="*/ 72 w 110"/>
                  <a:gd name="T19" fmla="*/ 107 h 109"/>
                  <a:gd name="T20" fmla="*/ 55 w 110"/>
                  <a:gd name="T21" fmla="*/ 109 h 109"/>
                  <a:gd name="T22" fmla="*/ 37 w 110"/>
                  <a:gd name="T23" fmla="*/ 107 h 109"/>
                  <a:gd name="T24" fmla="*/ 22 w 110"/>
                  <a:gd name="T25" fmla="*/ 99 h 109"/>
                  <a:gd name="T26" fmla="*/ 10 w 110"/>
                  <a:gd name="T27" fmla="*/ 86 h 109"/>
                  <a:gd name="T28" fmla="*/ 2 w 110"/>
                  <a:gd name="T29" fmla="*/ 72 h 109"/>
                  <a:gd name="T30" fmla="*/ 0 w 110"/>
                  <a:gd name="T31" fmla="*/ 55 h 109"/>
                  <a:gd name="T32" fmla="*/ 2 w 110"/>
                  <a:gd name="T33" fmla="*/ 37 h 109"/>
                  <a:gd name="T34" fmla="*/ 10 w 110"/>
                  <a:gd name="T35" fmla="*/ 22 h 109"/>
                  <a:gd name="T36" fmla="*/ 22 w 110"/>
                  <a:gd name="T37" fmla="*/ 10 h 109"/>
                  <a:gd name="T38" fmla="*/ 37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2" y="2"/>
                    </a:lnTo>
                    <a:lnTo>
                      <a:pt x="87" y="10"/>
                    </a:lnTo>
                    <a:lnTo>
                      <a:pt x="98" y="22"/>
                    </a:lnTo>
                    <a:lnTo>
                      <a:pt x="106" y="37"/>
                    </a:lnTo>
                    <a:lnTo>
                      <a:pt x="110" y="55"/>
                    </a:lnTo>
                    <a:lnTo>
                      <a:pt x="106" y="72"/>
                    </a:lnTo>
                    <a:lnTo>
                      <a:pt x="98" y="86"/>
                    </a:lnTo>
                    <a:lnTo>
                      <a:pt x="87" y="99"/>
                    </a:lnTo>
                    <a:lnTo>
                      <a:pt x="72" y="107"/>
                    </a:lnTo>
                    <a:lnTo>
                      <a:pt x="55" y="109"/>
                    </a:lnTo>
                    <a:lnTo>
                      <a:pt x="37" y="107"/>
                    </a:lnTo>
                    <a:lnTo>
                      <a:pt x="22" y="99"/>
                    </a:lnTo>
                    <a:lnTo>
                      <a:pt x="10" y="86"/>
                    </a:lnTo>
                    <a:lnTo>
                      <a:pt x="2" y="72"/>
                    </a:lnTo>
                    <a:lnTo>
                      <a:pt x="0" y="55"/>
                    </a:lnTo>
                    <a:lnTo>
                      <a:pt x="2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1736725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3 w 110"/>
                  <a:gd name="T3" fmla="*/ 2 h 109"/>
                  <a:gd name="T4" fmla="*/ 88 w 110"/>
                  <a:gd name="T5" fmla="*/ 10 h 109"/>
                  <a:gd name="T6" fmla="*/ 100 w 110"/>
                  <a:gd name="T7" fmla="*/ 22 h 109"/>
                  <a:gd name="T8" fmla="*/ 108 w 110"/>
                  <a:gd name="T9" fmla="*/ 37 h 109"/>
                  <a:gd name="T10" fmla="*/ 110 w 110"/>
                  <a:gd name="T11" fmla="*/ 55 h 109"/>
                  <a:gd name="T12" fmla="*/ 108 w 110"/>
                  <a:gd name="T13" fmla="*/ 72 h 109"/>
                  <a:gd name="T14" fmla="*/ 100 w 110"/>
                  <a:gd name="T15" fmla="*/ 86 h 109"/>
                  <a:gd name="T16" fmla="*/ 88 w 110"/>
                  <a:gd name="T17" fmla="*/ 99 h 109"/>
                  <a:gd name="T18" fmla="*/ 73 w 110"/>
                  <a:gd name="T19" fmla="*/ 107 h 109"/>
                  <a:gd name="T20" fmla="*/ 55 w 110"/>
                  <a:gd name="T21" fmla="*/ 109 h 109"/>
                  <a:gd name="T22" fmla="*/ 38 w 110"/>
                  <a:gd name="T23" fmla="*/ 107 h 109"/>
                  <a:gd name="T24" fmla="*/ 23 w 110"/>
                  <a:gd name="T25" fmla="*/ 99 h 109"/>
                  <a:gd name="T26" fmla="*/ 11 w 110"/>
                  <a:gd name="T27" fmla="*/ 86 h 109"/>
                  <a:gd name="T28" fmla="*/ 4 w 110"/>
                  <a:gd name="T29" fmla="*/ 72 h 109"/>
                  <a:gd name="T30" fmla="*/ 0 w 110"/>
                  <a:gd name="T31" fmla="*/ 55 h 109"/>
                  <a:gd name="T32" fmla="*/ 4 w 110"/>
                  <a:gd name="T33" fmla="*/ 37 h 109"/>
                  <a:gd name="T34" fmla="*/ 11 w 110"/>
                  <a:gd name="T35" fmla="*/ 22 h 109"/>
                  <a:gd name="T36" fmla="*/ 23 w 110"/>
                  <a:gd name="T37" fmla="*/ 10 h 109"/>
                  <a:gd name="T38" fmla="*/ 38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3" y="2"/>
                    </a:lnTo>
                    <a:lnTo>
                      <a:pt x="88" y="10"/>
                    </a:lnTo>
                    <a:lnTo>
                      <a:pt x="100" y="22"/>
                    </a:lnTo>
                    <a:lnTo>
                      <a:pt x="108" y="37"/>
                    </a:lnTo>
                    <a:lnTo>
                      <a:pt x="110" y="55"/>
                    </a:lnTo>
                    <a:lnTo>
                      <a:pt x="108" y="72"/>
                    </a:lnTo>
                    <a:lnTo>
                      <a:pt x="100" y="86"/>
                    </a:lnTo>
                    <a:lnTo>
                      <a:pt x="88" y="99"/>
                    </a:lnTo>
                    <a:lnTo>
                      <a:pt x="73" y="107"/>
                    </a:lnTo>
                    <a:lnTo>
                      <a:pt x="55" y="109"/>
                    </a:lnTo>
                    <a:lnTo>
                      <a:pt x="38" y="107"/>
                    </a:lnTo>
                    <a:lnTo>
                      <a:pt x="23" y="99"/>
                    </a:lnTo>
                    <a:lnTo>
                      <a:pt x="11" y="86"/>
                    </a:lnTo>
                    <a:lnTo>
                      <a:pt x="4" y="72"/>
                    </a:lnTo>
                    <a:lnTo>
                      <a:pt x="0" y="55"/>
                    </a:lnTo>
                    <a:lnTo>
                      <a:pt x="4" y="37"/>
                    </a:lnTo>
                    <a:lnTo>
                      <a:pt x="11" y="22"/>
                    </a:lnTo>
                    <a:lnTo>
                      <a:pt x="23" y="10"/>
                    </a:lnTo>
                    <a:lnTo>
                      <a:pt x="38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1871663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2 w 110"/>
                  <a:gd name="T3" fmla="*/ 2 h 109"/>
                  <a:gd name="T4" fmla="*/ 88 w 110"/>
                  <a:gd name="T5" fmla="*/ 10 h 109"/>
                  <a:gd name="T6" fmla="*/ 99 w 110"/>
                  <a:gd name="T7" fmla="*/ 22 h 109"/>
                  <a:gd name="T8" fmla="*/ 107 w 110"/>
                  <a:gd name="T9" fmla="*/ 37 h 109"/>
                  <a:gd name="T10" fmla="*/ 110 w 110"/>
                  <a:gd name="T11" fmla="*/ 55 h 109"/>
                  <a:gd name="T12" fmla="*/ 107 w 110"/>
                  <a:gd name="T13" fmla="*/ 72 h 109"/>
                  <a:gd name="T14" fmla="*/ 99 w 110"/>
                  <a:gd name="T15" fmla="*/ 86 h 109"/>
                  <a:gd name="T16" fmla="*/ 88 w 110"/>
                  <a:gd name="T17" fmla="*/ 99 h 109"/>
                  <a:gd name="T18" fmla="*/ 72 w 110"/>
                  <a:gd name="T19" fmla="*/ 107 h 109"/>
                  <a:gd name="T20" fmla="*/ 55 w 110"/>
                  <a:gd name="T21" fmla="*/ 109 h 109"/>
                  <a:gd name="T22" fmla="*/ 37 w 110"/>
                  <a:gd name="T23" fmla="*/ 107 h 109"/>
                  <a:gd name="T24" fmla="*/ 22 w 110"/>
                  <a:gd name="T25" fmla="*/ 99 h 109"/>
                  <a:gd name="T26" fmla="*/ 10 w 110"/>
                  <a:gd name="T27" fmla="*/ 86 h 109"/>
                  <a:gd name="T28" fmla="*/ 2 w 110"/>
                  <a:gd name="T29" fmla="*/ 72 h 109"/>
                  <a:gd name="T30" fmla="*/ 0 w 110"/>
                  <a:gd name="T31" fmla="*/ 55 h 109"/>
                  <a:gd name="T32" fmla="*/ 2 w 110"/>
                  <a:gd name="T33" fmla="*/ 37 h 109"/>
                  <a:gd name="T34" fmla="*/ 10 w 110"/>
                  <a:gd name="T35" fmla="*/ 22 h 109"/>
                  <a:gd name="T36" fmla="*/ 22 w 110"/>
                  <a:gd name="T37" fmla="*/ 10 h 109"/>
                  <a:gd name="T38" fmla="*/ 37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2" y="2"/>
                    </a:lnTo>
                    <a:lnTo>
                      <a:pt x="88" y="10"/>
                    </a:lnTo>
                    <a:lnTo>
                      <a:pt x="99" y="22"/>
                    </a:lnTo>
                    <a:lnTo>
                      <a:pt x="107" y="37"/>
                    </a:lnTo>
                    <a:lnTo>
                      <a:pt x="110" y="55"/>
                    </a:lnTo>
                    <a:lnTo>
                      <a:pt x="107" y="72"/>
                    </a:lnTo>
                    <a:lnTo>
                      <a:pt x="99" y="86"/>
                    </a:lnTo>
                    <a:lnTo>
                      <a:pt x="88" y="99"/>
                    </a:lnTo>
                    <a:lnTo>
                      <a:pt x="72" y="107"/>
                    </a:lnTo>
                    <a:lnTo>
                      <a:pt x="55" y="109"/>
                    </a:lnTo>
                    <a:lnTo>
                      <a:pt x="37" y="107"/>
                    </a:lnTo>
                    <a:lnTo>
                      <a:pt x="22" y="99"/>
                    </a:lnTo>
                    <a:lnTo>
                      <a:pt x="10" y="86"/>
                    </a:lnTo>
                    <a:lnTo>
                      <a:pt x="2" y="72"/>
                    </a:lnTo>
                    <a:lnTo>
                      <a:pt x="0" y="55"/>
                    </a:lnTo>
                    <a:lnTo>
                      <a:pt x="2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287587" y="1937871"/>
              <a:ext cx="2206625" cy="1646202"/>
              <a:chOff x="2287587" y="1937871"/>
              <a:chExt cx="2206625" cy="1646202"/>
            </a:xfrm>
          </p:grpSpPr>
          <p:sp>
            <p:nvSpPr>
              <p:cNvPr id="1042" name="Rounded Rectangle 1041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43" name="Group 1042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55" name="Rounded Rectangle 54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44" name="Group 1043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9" name="Rounded Rectangle 5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61" name="Rounded Rectangle 60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45" name="Group 1044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64" name="Rounded Rectangle 63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49" name="TextBox 48"/>
          <p:cNvSpPr txBox="1"/>
          <p:nvPr/>
        </p:nvSpPr>
        <p:spPr>
          <a:xfrm flipH="1">
            <a:off x="2424063" y="5813612"/>
            <a:ext cx="7340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Soluzione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di: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Francesco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Ciampana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Francesco Scavello, Alessio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Troffei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Vladyslav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Tymofieiev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370012" y="5562600"/>
            <a:ext cx="9448800" cy="0"/>
          </a:xfrm>
          <a:prstGeom prst="line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602956" y="2252487"/>
            <a:ext cx="990600" cy="40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RemoteRegistryImpl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28782" y="2653336"/>
            <a:ext cx="796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Metodo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bindTag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con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matrici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variante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del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metodo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precedente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71BDFFD-5DA4-404B-B7BE-D325DE426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23" y="3210240"/>
            <a:ext cx="6849345" cy="3329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767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RemoteRegistryImpl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28782" y="2653336"/>
            <a:ext cx="796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Metodo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Tag():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viene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utilizzato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per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cercare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il tag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nella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mappa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e per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restituire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un array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contenente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vari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nomi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logici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dei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Server associate al tag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stesso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CE95575-E6E5-4BB5-8AC4-542064F41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83" y="3508700"/>
            <a:ext cx="5870011" cy="3123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5458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RemoteRegistryImpl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28782" y="2653336"/>
            <a:ext cx="796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Metodo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searchTag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con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matrici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Variante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del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metodo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precedente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FDC1514-E7ED-4EAC-9260-DF4EDBB7C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3" y="3430596"/>
            <a:ext cx="6303830" cy="3085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639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Client</a:t>
            </a: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28782" y="2653336"/>
            <a:ext cx="796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Interpella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il registry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remoto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per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cercare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il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nome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del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servizio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di cui ha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bisogno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prstClr val="white"/>
              </a:solidFill>
              <a:cs typeface="Courier New" panose="02070309020205020404" pitchFamily="49" charset="0"/>
            </a:endParaRP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Riceve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il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riferimento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al Server e lo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contatta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5229CB4-CA51-4AE0-8522-121378776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8" y="3445662"/>
            <a:ext cx="5584284" cy="3141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9967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Server</a:t>
            </a: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11621" y="2450470"/>
            <a:ext cx="7960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Il Server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contatta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il registry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remoto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prstClr val="white"/>
              </a:solidFill>
              <a:latin typeface="Calibri"/>
              <a:cs typeface="Courier New" panose="02070309020205020404" pitchFamily="49" charset="0"/>
            </a:endParaRP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registra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a quest’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ultimo;</a:t>
            </a: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Crea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il RMI Registry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sulla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propria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macchina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;</a:t>
            </a: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Fa il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Naming.Rebind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per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mostrare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propri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metodi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ai Client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che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lo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chiamano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7F78993-5C41-48E7-9E2E-61BDA05ED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8" y="3700990"/>
            <a:ext cx="5279484" cy="298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0404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591793" y="1074477"/>
            <a:ext cx="5484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Grafici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tempi di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risposta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7" name="TextBox 263">
            <a:extLst>
              <a:ext uri="{FF2B5EF4-FFF2-40B4-BE49-F238E27FC236}">
                <a16:creationId xmlns:a16="http://schemas.microsoft.com/office/drawing/2014/main" id="{A2FBD53E-1C62-46BB-8303-A497A30D01F9}"/>
              </a:ext>
            </a:extLst>
          </p:cNvPr>
          <p:cNvSpPr txBox="1"/>
          <p:nvPr/>
        </p:nvSpPr>
        <p:spPr>
          <a:xfrm flipH="1">
            <a:off x="703538" y="2283750"/>
            <a:ext cx="3818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Tempo medio di risposta 1 </a:t>
            </a:r>
            <a:r>
              <a:rPr lang="it-IT" sz="1800" b="1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chiamata del metodo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TextBox 263">
            <a:extLst>
              <a:ext uri="{FF2B5EF4-FFF2-40B4-BE49-F238E27FC236}">
                <a16:creationId xmlns:a16="http://schemas.microsoft.com/office/drawing/2014/main" id="{D42C533A-25A3-4DD0-99F7-1E5EF8ABE28D}"/>
              </a:ext>
            </a:extLst>
          </p:cNvPr>
          <p:cNvSpPr txBox="1"/>
          <p:nvPr/>
        </p:nvSpPr>
        <p:spPr>
          <a:xfrm flipH="1">
            <a:off x="5116514" y="2283750"/>
            <a:ext cx="3818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Tempo medio di risposta 100 chiamate del metodo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B1D47D7-3448-47EF-B1BB-B1DFDBE64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64" y="2918509"/>
            <a:ext cx="4242603" cy="3181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CFB810B-1253-4532-8775-87B77C760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154" y="2908430"/>
            <a:ext cx="4256042" cy="3192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6293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4922700" y="1693341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5311107" y="3993212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8193411" y="1396120"/>
            <a:ext cx="2814604" cy="2924232"/>
            <a:chOff x="8685213" y="1268413"/>
            <a:chExt cx="1997076" cy="2074862"/>
          </a:xfrm>
          <a:solidFill>
            <a:schemeClr val="bg1">
              <a:alpha val="56000"/>
            </a:schemeClr>
          </a:solidFill>
        </p:grpSpPr>
        <p:sp>
          <p:nvSpPr>
            <p:cNvPr id="139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0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1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2" name="Freeform 30"/>
            <p:cNvSpPr>
              <a:spLocks noEditPoints="1"/>
            </p:cNvSpPr>
            <p:nvPr/>
          </p:nvSpPr>
          <p:spPr bwMode="auto">
            <a:xfrm>
              <a:off x="9809163" y="2435225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4" name="TextBox 263"/>
          <p:cNvSpPr txBox="1"/>
          <p:nvPr/>
        </p:nvSpPr>
        <p:spPr>
          <a:xfrm flipH="1">
            <a:off x="379776" y="3894661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Soluzione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 di: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Francesco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Ciampana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Francesco Scavello, Alessio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Troffei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Vladyslav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Tymofieiev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1058704" y="1881250"/>
            <a:ext cx="2909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Grazie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per </a:t>
            </a:r>
            <a:r>
              <a:rPr kumimoji="0" lang="en-US" sz="40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l’attenzione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!</a:t>
            </a:r>
            <a:endParaRPr kumimoji="0" lang="en-IN" sz="4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11306" y="2049035"/>
            <a:ext cx="5211520" cy="4193837"/>
            <a:chOff x="6111306" y="2049035"/>
            <a:chExt cx="5211520" cy="4193837"/>
          </a:xfrm>
        </p:grpSpPr>
        <p:grpSp>
          <p:nvGrpSpPr>
            <p:cNvPr id="2" name="Group 1"/>
            <p:cNvGrpSpPr/>
            <p:nvPr/>
          </p:nvGrpSpPr>
          <p:grpSpPr>
            <a:xfrm>
              <a:off x="8410353" y="2733710"/>
              <a:ext cx="2912473" cy="2841226"/>
              <a:chOff x="8097111" y="2612901"/>
              <a:chExt cx="2912473" cy="2841226"/>
            </a:xfrm>
          </p:grpSpPr>
          <p:sp>
            <p:nvSpPr>
              <p:cNvPr id="1035" name="Freeform 67"/>
              <p:cNvSpPr>
                <a:spLocks/>
              </p:cNvSpPr>
              <p:nvPr/>
            </p:nvSpPr>
            <p:spPr bwMode="auto">
              <a:xfrm>
                <a:off x="8630600" y="2612901"/>
                <a:ext cx="2378984" cy="2093992"/>
              </a:xfrm>
              <a:custGeom>
                <a:avLst/>
                <a:gdLst>
                  <a:gd name="T0" fmla="*/ 0 w 2739"/>
                  <a:gd name="T1" fmla="*/ 0 h 2411"/>
                  <a:gd name="T2" fmla="*/ 2167 w 2739"/>
                  <a:gd name="T3" fmla="*/ 0 h 2411"/>
                  <a:gd name="T4" fmla="*/ 2218 w 2739"/>
                  <a:gd name="T5" fmla="*/ 4 h 2411"/>
                  <a:gd name="T6" fmla="*/ 2267 w 2739"/>
                  <a:gd name="T7" fmla="*/ 18 h 2411"/>
                  <a:gd name="T8" fmla="*/ 2311 w 2739"/>
                  <a:gd name="T9" fmla="*/ 38 h 2411"/>
                  <a:gd name="T10" fmla="*/ 2351 w 2739"/>
                  <a:gd name="T11" fmla="*/ 68 h 2411"/>
                  <a:gd name="T12" fmla="*/ 2386 w 2739"/>
                  <a:gd name="T13" fmla="*/ 102 h 2411"/>
                  <a:gd name="T14" fmla="*/ 2413 w 2739"/>
                  <a:gd name="T15" fmla="*/ 142 h 2411"/>
                  <a:gd name="T16" fmla="*/ 2435 w 2739"/>
                  <a:gd name="T17" fmla="*/ 186 h 2411"/>
                  <a:gd name="T18" fmla="*/ 2447 w 2739"/>
                  <a:gd name="T19" fmla="*/ 235 h 2411"/>
                  <a:gd name="T20" fmla="*/ 2453 w 2739"/>
                  <a:gd name="T21" fmla="*/ 286 h 2411"/>
                  <a:gd name="T22" fmla="*/ 2453 w 2739"/>
                  <a:gd name="T23" fmla="*/ 2125 h 2411"/>
                  <a:gd name="T24" fmla="*/ 2457 w 2739"/>
                  <a:gd name="T25" fmla="*/ 2176 h 2411"/>
                  <a:gd name="T26" fmla="*/ 2471 w 2739"/>
                  <a:gd name="T27" fmla="*/ 2225 h 2411"/>
                  <a:gd name="T28" fmla="*/ 2491 w 2739"/>
                  <a:gd name="T29" fmla="*/ 2270 h 2411"/>
                  <a:gd name="T30" fmla="*/ 2520 w 2739"/>
                  <a:gd name="T31" fmla="*/ 2309 h 2411"/>
                  <a:gd name="T32" fmla="*/ 2555 w 2739"/>
                  <a:gd name="T33" fmla="*/ 2343 h 2411"/>
                  <a:gd name="T34" fmla="*/ 2595 w 2739"/>
                  <a:gd name="T35" fmla="*/ 2372 h 2411"/>
                  <a:gd name="T36" fmla="*/ 2638 w 2739"/>
                  <a:gd name="T37" fmla="*/ 2394 h 2411"/>
                  <a:gd name="T38" fmla="*/ 2688 w 2739"/>
                  <a:gd name="T39" fmla="*/ 2407 h 2411"/>
                  <a:gd name="T40" fmla="*/ 2739 w 2739"/>
                  <a:gd name="T41" fmla="*/ 2411 h 2411"/>
                  <a:gd name="T42" fmla="*/ 572 w 2739"/>
                  <a:gd name="T43" fmla="*/ 2411 h 2411"/>
                  <a:gd name="T44" fmla="*/ 521 w 2739"/>
                  <a:gd name="T45" fmla="*/ 2407 h 2411"/>
                  <a:gd name="T46" fmla="*/ 472 w 2739"/>
                  <a:gd name="T47" fmla="*/ 2394 h 2411"/>
                  <a:gd name="T48" fmla="*/ 428 w 2739"/>
                  <a:gd name="T49" fmla="*/ 2372 h 2411"/>
                  <a:gd name="T50" fmla="*/ 388 w 2739"/>
                  <a:gd name="T51" fmla="*/ 2343 h 2411"/>
                  <a:gd name="T52" fmla="*/ 353 w 2739"/>
                  <a:gd name="T53" fmla="*/ 2309 h 2411"/>
                  <a:gd name="T54" fmla="*/ 324 w 2739"/>
                  <a:gd name="T55" fmla="*/ 2270 h 2411"/>
                  <a:gd name="T56" fmla="*/ 304 w 2739"/>
                  <a:gd name="T57" fmla="*/ 2225 h 2411"/>
                  <a:gd name="T58" fmla="*/ 290 w 2739"/>
                  <a:gd name="T59" fmla="*/ 2176 h 2411"/>
                  <a:gd name="T60" fmla="*/ 286 w 2739"/>
                  <a:gd name="T61" fmla="*/ 2125 h 2411"/>
                  <a:gd name="T62" fmla="*/ 286 w 2739"/>
                  <a:gd name="T63" fmla="*/ 286 h 2411"/>
                  <a:gd name="T64" fmla="*/ 281 w 2739"/>
                  <a:gd name="T65" fmla="*/ 235 h 2411"/>
                  <a:gd name="T66" fmla="*/ 268 w 2739"/>
                  <a:gd name="T67" fmla="*/ 186 h 2411"/>
                  <a:gd name="T68" fmla="*/ 246 w 2739"/>
                  <a:gd name="T69" fmla="*/ 142 h 2411"/>
                  <a:gd name="T70" fmla="*/ 219 w 2739"/>
                  <a:gd name="T71" fmla="*/ 102 h 2411"/>
                  <a:gd name="T72" fmla="*/ 184 w 2739"/>
                  <a:gd name="T73" fmla="*/ 68 h 2411"/>
                  <a:gd name="T74" fmla="*/ 144 w 2739"/>
                  <a:gd name="T75" fmla="*/ 38 h 2411"/>
                  <a:gd name="T76" fmla="*/ 100 w 2739"/>
                  <a:gd name="T77" fmla="*/ 18 h 2411"/>
                  <a:gd name="T78" fmla="*/ 51 w 2739"/>
                  <a:gd name="T79" fmla="*/ 4 h 2411"/>
                  <a:gd name="T80" fmla="*/ 0 w 2739"/>
                  <a:gd name="T81" fmla="*/ 0 h 2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39" h="2411">
                    <a:moveTo>
                      <a:pt x="0" y="0"/>
                    </a:moveTo>
                    <a:lnTo>
                      <a:pt x="2167" y="0"/>
                    </a:lnTo>
                    <a:lnTo>
                      <a:pt x="2218" y="4"/>
                    </a:lnTo>
                    <a:lnTo>
                      <a:pt x="2267" y="18"/>
                    </a:lnTo>
                    <a:lnTo>
                      <a:pt x="2311" y="38"/>
                    </a:lnTo>
                    <a:lnTo>
                      <a:pt x="2351" y="68"/>
                    </a:lnTo>
                    <a:lnTo>
                      <a:pt x="2386" y="102"/>
                    </a:lnTo>
                    <a:lnTo>
                      <a:pt x="2413" y="142"/>
                    </a:lnTo>
                    <a:lnTo>
                      <a:pt x="2435" y="186"/>
                    </a:lnTo>
                    <a:lnTo>
                      <a:pt x="2447" y="235"/>
                    </a:lnTo>
                    <a:lnTo>
                      <a:pt x="2453" y="286"/>
                    </a:lnTo>
                    <a:lnTo>
                      <a:pt x="2453" y="2125"/>
                    </a:lnTo>
                    <a:lnTo>
                      <a:pt x="2457" y="2176"/>
                    </a:lnTo>
                    <a:lnTo>
                      <a:pt x="2471" y="2225"/>
                    </a:lnTo>
                    <a:lnTo>
                      <a:pt x="2491" y="2270"/>
                    </a:lnTo>
                    <a:lnTo>
                      <a:pt x="2520" y="2309"/>
                    </a:lnTo>
                    <a:lnTo>
                      <a:pt x="2555" y="2343"/>
                    </a:lnTo>
                    <a:lnTo>
                      <a:pt x="2595" y="2372"/>
                    </a:lnTo>
                    <a:lnTo>
                      <a:pt x="2638" y="2394"/>
                    </a:lnTo>
                    <a:lnTo>
                      <a:pt x="2688" y="2407"/>
                    </a:lnTo>
                    <a:lnTo>
                      <a:pt x="2739" y="2411"/>
                    </a:lnTo>
                    <a:lnTo>
                      <a:pt x="572" y="2411"/>
                    </a:lnTo>
                    <a:lnTo>
                      <a:pt x="521" y="2407"/>
                    </a:lnTo>
                    <a:lnTo>
                      <a:pt x="472" y="2394"/>
                    </a:lnTo>
                    <a:lnTo>
                      <a:pt x="428" y="2372"/>
                    </a:lnTo>
                    <a:lnTo>
                      <a:pt x="388" y="2343"/>
                    </a:lnTo>
                    <a:lnTo>
                      <a:pt x="353" y="2309"/>
                    </a:lnTo>
                    <a:lnTo>
                      <a:pt x="324" y="2270"/>
                    </a:lnTo>
                    <a:lnTo>
                      <a:pt x="304" y="2225"/>
                    </a:lnTo>
                    <a:lnTo>
                      <a:pt x="290" y="2176"/>
                    </a:lnTo>
                    <a:lnTo>
                      <a:pt x="286" y="2125"/>
                    </a:lnTo>
                    <a:lnTo>
                      <a:pt x="286" y="286"/>
                    </a:lnTo>
                    <a:lnTo>
                      <a:pt x="281" y="235"/>
                    </a:lnTo>
                    <a:lnTo>
                      <a:pt x="268" y="186"/>
                    </a:lnTo>
                    <a:lnTo>
                      <a:pt x="246" y="142"/>
                    </a:lnTo>
                    <a:lnTo>
                      <a:pt x="219" y="102"/>
                    </a:lnTo>
                    <a:lnTo>
                      <a:pt x="184" y="68"/>
                    </a:lnTo>
                    <a:lnTo>
                      <a:pt x="144" y="38"/>
                    </a:lnTo>
                    <a:lnTo>
                      <a:pt x="100" y="18"/>
                    </a:lnTo>
                    <a:lnTo>
                      <a:pt x="5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6" name="Freeform 68"/>
              <p:cNvSpPr>
                <a:spLocks/>
              </p:cNvSpPr>
              <p:nvPr/>
            </p:nvSpPr>
            <p:spPr bwMode="auto">
              <a:xfrm>
                <a:off x="8097111" y="2612901"/>
                <a:ext cx="2380721" cy="2841226"/>
              </a:xfrm>
              <a:custGeom>
                <a:avLst/>
                <a:gdLst>
                  <a:gd name="T0" fmla="*/ 574 w 2740"/>
                  <a:gd name="T1" fmla="*/ 0 h 3270"/>
                  <a:gd name="T2" fmla="*/ 2740 w 2740"/>
                  <a:gd name="T3" fmla="*/ 0 h 3270"/>
                  <a:gd name="T4" fmla="*/ 2688 w 2740"/>
                  <a:gd name="T5" fmla="*/ 4 h 3270"/>
                  <a:gd name="T6" fmla="*/ 2640 w 2740"/>
                  <a:gd name="T7" fmla="*/ 18 h 3270"/>
                  <a:gd name="T8" fmla="*/ 2595 w 2740"/>
                  <a:gd name="T9" fmla="*/ 38 h 3270"/>
                  <a:gd name="T10" fmla="*/ 2555 w 2740"/>
                  <a:gd name="T11" fmla="*/ 68 h 3270"/>
                  <a:gd name="T12" fmla="*/ 2522 w 2740"/>
                  <a:gd name="T13" fmla="*/ 102 h 3270"/>
                  <a:gd name="T14" fmla="*/ 2493 w 2740"/>
                  <a:gd name="T15" fmla="*/ 142 h 3270"/>
                  <a:gd name="T16" fmla="*/ 2471 w 2740"/>
                  <a:gd name="T17" fmla="*/ 186 h 3270"/>
                  <a:gd name="T18" fmla="*/ 2458 w 2740"/>
                  <a:gd name="T19" fmla="*/ 235 h 3270"/>
                  <a:gd name="T20" fmla="*/ 2455 w 2740"/>
                  <a:gd name="T21" fmla="*/ 286 h 3270"/>
                  <a:gd name="T22" fmla="*/ 2455 w 2740"/>
                  <a:gd name="T23" fmla="*/ 2984 h 3270"/>
                  <a:gd name="T24" fmla="*/ 2449 w 2740"/>
                  <a:gd name="T25" fmla="*/ 3035 h 3270"/>
                  <a:gd name="T26" fmla="*/ 2437 w 2740"/>
                  <a:gd name="T27" fmla="*/ 3084 h 3270"/>
                  <a:gd name="T28" fmla="*/ 2415 w 2740"/>
                  <a:gd name="T29" fmla="*/ 3128 h 3270"/>
                  <a:gd name="T30" fmla="*/ 2387 w 2740"/>
                  <a:gd name="T31" fmla="*/ 3168 h 3270"/>
                  <a:gd name="T32" fmla="*/ 2353 w 2740"/>
                  <a:gd name="T33" fmla="*/ 3203 h 3270"/>
                  <a:gd name="T34" fmla="*/ 2313 w 2740"/>
                  <a:gd name="T35" fmla="*/ 3232 h 3270"/>
                  <a:gd name="T36" fmla="*/ 2267 w 2740"/>
                  <a:gd name="T37" fmla="*/ 3252 h 3270"/>
                  <a:gd name="T38" fmla="*/ 2220 w 2740"/>
                  <a:gd name="T39" fmla="*/ 3266 h 3270"/>
                  <a:gd name="T40" fmla="*/ 2167 w 2740"/>
                  <a:gd name="T41" fmla="*/ 3270 h 3270"/>
                  <a:gd name="T42" fmla="*/ 0 w 2740"/>
                  <a:gd name="T43" fmla="*/ 3270 h 3270"/>
                  <a:gd name="T44" fmla="*/ 53 w 2740"/>
                  <a:gd name="T45" fmla="*/ 3266 h 3270"/>
                  <a:gd name="T46" fmla="*/ 100 w 2740"/>
                  <a:gd name="T47" fmla="*/ 3252 h 3270"/>
                  <a:gd name="T48" fmla="*/ 146 w 2740"/>
                  <a:gd name="T49" fmla="*/ 3232 h 3270"/>
                  <a:gd name="T50" fmla="*/ 186 w 2740"/>
                  <a:gd name="T51" fmla="*/ 3203 h 3270"/>
                  <a:gd name="T52" fmla="*/ 221 w 2740"/>
                  <a:gd name="T53" fmla="*/ 3168 h 3270"/>
                  <a:gd name="T54" fmla="*/ 248 w 2740"/>
                  <a:gd name="T55" fmla="*/ 3128 h 3270"/>
                  <a:gd name="T56" fmla="*/ 270 w 2740"/>
                  <a:gd name="T57" fmla="*/ 3084 h 3270"/>
                  <a:gd name="T58" fmla="*/ 282 w 2740"/>
                  <a:gd name="T59" fmla="*/ 3035 h 3270"/>
                  <a:gd name="T60" fmla="*/ 288 w 2740"/>
                  <a:gd name="T61" fmla="*/ 2984 h 3270"/>
                  <a:gd name="T62" fmla="*/ 288 w 2740"/>
                  <a:gd name="T63" fmla="*/ 286 h 3270"/>
                  <a:gd name="T64" fmla="*/ 292 w 2740"/>
                  <a:gd name="T65" fmla="*/ 235 h 3270"/>
                  <a:gd name="T66" fmla="*/ 304 w 2740"/>
                  <a:gd name="T67" fmla="*/ 186 h 3270"/>
                  <a:gd name="T68" fmla="*/ 326 w 2740"/>
                  <a:gd name="T69" fmla="*/ 142 h 3270"/>
                  <a:gd name="T70" fmla="*/ 355 w 2740"/>
                  <a:gd name="T71" fmla="*/ 102 h 3270"/>
                  <a:gd name="T72" fmla="*/ 388 w 2740"/>
                  <a:gd name="T73" fmla="*/ 68 h 3270"/>
                  <a:gd name="T74" fmla="*/ 428 w 2740"/>
                  <a:gd name="T75" fmla="*/ 38 h 3270"/>
                  <a:gd name="T76" fmla="*/ 473 w 2740"/>
                  <a:gd name="T77" fmla="*/ 18 h 3270"/>
                  <a:gd name="T78" fmla="*/ 523 w 2740"/>
                  <a:gd name="T79" fmla="*/ 4 h 3270"/>
                  <a:gd name="T80" fmla="*/ 574 w 2740"/>
                  <a:gd name="T81" fmla="*/ 0 h 3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40" h="3270">
                    <a:moveTo>
                      <a:pt x="574" y="0"/>
                    </a:moveTo>
                    <a:lnTo>
                      <a:pt x="2740" y="0"/>
                    </a:lnTo>
                    <a:lnTo>
                      <a:pt x="2688" y="4"/>
                    </a:lnTo>
                    <a:lnTo>
                      <a:pt x="2640" y="18"/>
                    </a:lnTo>
                    <a:lnTo>
                      <a:pt x="2595" y="38"/>
                    </a:lnTo>
                    <a:lnTo>
                      <a:pt x="2555" y="68"/>
                    </a:lnTo>
                    <a:lnTo>
                      <a:pt x="2522" y="102"/>
                    </a:lnTo>
                    <a:lnTo>
                      <a:pt x="2493" y="142"/>
                    </a:lnTo>
                    <a:lnTo>
                      <a:pt x="2471" y="186"/>
                    </a:lnTo>
                    <a:lnTo>
                      <a:pt x="2458" y="235"/>
                    </a:lnTo>
                    <a:lnTo>
                      <a:pt x="2455" y="286"/>
                    </a:lnTo>
                    <a:lnTo>
                      <a:pt x="2455" y="2984"/>
                    </a:lnTo>
                    <a:lnTo>
                      <a:pt x="2449" y="3035"/>
                    </a:lnTo>
                    <a:lnTo>
                      <a:pt x="2437" y="3084"/>
                    </a:lnTo>
                    <a:lnTo>
                      <a:pt x="2415" y="3128"/>
                    </a:lnTo>
                    <a:lnTo>
                      <a:pt x="2387" y="3168"/>
                    </a:lnTo>
                    <a:lnTo>
                      <a:pt x="2353" y="3203"/>
                    </a:lnTo>
                    <a:lnTo>
                      <a:pt x="2313" y="3232"/>
                    </a:lnTo>
                    <a:lnTo>
                      <a:pt x="2267" y="3252"/>
                    </a:lnTo>
                    <a:lnTo>
                      <a:pt x="2220" y="3266"/>
                    </a:lnTo>
                    <a:lnTo>
                      <a:pt x="2167" y="3270"/>
                    </a:lnTo>
                    <a:lnTo>
                      <a:pt x="0" y="3270"/>
                    </a:lnTo>
                    <a:lnTo>
                      <a:pt x="53" y="3266"/>
                    </a:lnTo>
                    <a:lnTo>
                      <a:pt x="100" y="3252"/>
                    </a:lnTo>
                    <a:lnTo>
                      <a:pt x="146" y="3232"/>
                    </a:lnTo>
                    <a:lnTo>
                      <a:pt x="186" y="3203"/>
                    </a:lnTo>
                    <a:lnTo>
                      <a:pt x="221" y="3168"/>
                    </a:lnTo>
                    <a:lnTo>
                      <a:pt x="248" y="3128"/>
                    </a:lnTo>
                    <a:lnTo>
                      <a:pt x="270" y="3084"/>
                    </a:lnTo>
                    <a:lnTo>
                      <a:pt x="282" y="3035"/>
                    </a:lnTo>
                    <a:lnTo>
                      <a:pt x="288" y="2984"/>
                    </a:lnTo>
                    <a:lnTo>
                      <a:pt x="288" y="286"/>
                    </a:lnTo>
                    <a:lnTo>
                      <a:pt x="292" y="235"/>
                    </a:lnTo>
                    <a:lnTo>
                      <a:pt x="304" y="186"/>
                    </a:lnTo>
                    <a:lnTo>
                      <a:pt x="326" y="142"/>
                    </a:lnTo>
                    <a:lnTo>
                      <a:pt x="355" y="102"/>
                    </a:lnTo>
                    <a:lnTo>
                      <a:pt x="388" y="68"/>
                    </a:lnTo>
                    <a:lnTo>
                      <a:pt x="428" y="38"/>
                    </a:lnTo>
                    <a:lnTo>
                      <a:pt x="473" y="18"/>
                    </a:lnTo>
                    <a:lnTo>
                      <a:pt x="523" y="4"/>
                    </a:lnTo>
                    <a:lnTo>
                      <a:pt x="57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8566686" y="2871343"/>
                <a:ext cx="1339121" cy="1825839"/>
                <a:chOff x="2475863" y="2530795"/>
                <a:chExt cx="2387147" cy="182583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2475863" y="2530795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Rounded Rectangle 100"/>
                <p:cNvSpPr/>
                <p:nvPr/>
              </p:nvSpPr>
              <p:spPr>
                <a:xfrm>
                  <a:off x="2475863" y="3381942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Rounded Rectangle 101"/>
                <p:cNvSpPr/>
                <p:nvPr/>
              </p:nvSpPr>
              <p:spPr>
                <a:xfrm>
                  <a:off x="2576330" y="3304567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3" name="Group 102"/>
                <p:cNvGrpSpPr/>
                <p:nvPr/>
              </p:nvGrpSpPr>
              <p:grpSpPr>
                <a:xfrm>
                  <a:off x="2576330" y="2608172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134" name="Rounded Rectangle 133"/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Rounded Rectangle 134"/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4" name="Rounded Rectangle 103"/>
                <p:cNvSpPr/>
                <p:nvPr/>
              </p:nvSpPr>
              <p:spPr>
                <a:xfrm>
                  <a:off x="2701789" y="2685550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2702556" y="322719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6" name="Group 105"/>
                <p:cNvGrpSpPr/>
                <p:nvPr/>
              </p:nvGrpSpPr>
              <p:grpSpPr>
                <a:xfrm>
                  <a:off x="2701790" y="2762927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132" name="Rounded Rectangle 131"/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Rounded Rectangle 132"/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7" name="Rounded Rectangle 106"/>
                <p:cNvSpPr/>
                <p:nvPr/>
              </p:nvSpPr>
              <p:spPr>
                <a:xfrm>
                  <a:off x="2701789" y="2840304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>
                <a:xfrm>
                  <a:off x="2889843" y="2917681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>
                <a:xfrm>
                  <a:off x="2889843" y="3149813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>
                <a:xfrm>
                  <a:off x="2889842" y="3072436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1" name="Group 110"/>
                <p:cNvGrpSpPr/>
                <p:nvPr/>
              </p:nvGrpSpPr>
              <p:grpSpPr>
                <a:xfrm>
                  <a:off x="2889843" y="2995059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130" name="Rounded Rectangle 129"/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Rounded Rectangle 130"/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2" name="Rounded Rectangle 111"/>
                <p:cNvSpPr/>
                <p:nvPr/>
              </p:nvSpPr>
              <p:spPr>
                <a:xfrm>
                  <a:off x="2475863" y="3465048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2475863" y="4316195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Rounded Rectangle 113"/>
                <p:cNvSpPr/>
                <p:nvPr/>
              </p:nvSpPr>
              <p:spPr>
                <a:xfrm>
                  <a:off x="2576330" y="423882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5" name="Group 114"/>
                <p:cNvGrpSpPr/>
                <p:nvPr/>
              </p:nvGrpSpPr>
              <p:grpSpPr>
                <a:xfrm>
                  <a:off x="2576330" y="3542425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128" name="Rounded Rectangle 127"/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" name="Rounded Rectangle 128"/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6" name="Rounded Rectangle 115"/>
                <p:cNvSpPr/>
                <p:nvPr/>
              </p:nvSpPr>
              <p:spPr>
                <a:xfrm>
                  <a:off x="2701789" y="3619803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>
                <a:xfrm>
                  <a:off x="2702556" y="4161443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8" name="Group 117"/>
                <p:cNvGrpSpPr/>
                <p:nvPr/>
              </p:nvGrpSpPr>
              <p:grpSpPr>
                <a:xfrm>
                  <a:off x="2701790" y="3697180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126" name="Rounded Rectangle 125"/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Rounded Rectangle 126"/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9" name="Rounded Rectangle 118"/>
                <p:cNvSpPr/>
                <p:nvPr/>
              </p:nvSpPr>
              <p:spPr>
                <a:xfrm>
                  <a:off x="2701789" y="3774557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Rounded Rectangle 119"/>
                <p:cNvSpPr/>
                <p:nvPr/>
              </p:nvSpPr>
              <p:spPr>
                <a:xfrm>
                  <a:off x="2889843" y="3851934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Rounded Rectangle 120"/>
                <p:cNvSpPr/>
                <p:nvPr/>
              </p:nvSpPr>
              <p:spPr>
                <a:xfrm>
                  <a:off x="2889843" y="4084066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Rounded Rectangle 121"/>
                <p:cNvSpPr/>
                <p:nvPr/>
              </p:nvSpPr>
              <p:spPr>
                <a:xfrm>
                  <a:off x="2889842" y="4006689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3" name="Group 122"/>
                <p:cNvGrpSpPr/>
                <p:nvPr/>
              </p:nvGrpSpPr>
              <p:grpSpPr>
                <a:xfrm>
                  <a:off x="2889843" y="3929312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124" name="Rounded Rectangle 123"/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" name="Rounded Rectangle 124"/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3" name="Group 2"/>
            <p:cNvGrpSpPr/>
            <p:nvPr/>
          </p:nvGrpSpPr>
          <p:grpSpPr>
            <a:xfrm>
              <a:off x="7120941" y="2989159"/>
              <a:ext cx="3011526" cy="2585775"/>
              <a:chOff x="6807699" y="2868350"/>
              <a:chExt cx="3011526" cy="2585775"/>
            </a:xfrm>
          </p:grpSpPr>
          <p:sp>
            <p:nvSpPr>
              <p:cNvPr id="1037" name="Freeform 69"/>
              <p:cNvSpPr>
                <a:spLocks/>
              </p:cNvSpPr>
              <p:nvPr/>
            </p:nvSpPr>
            <p:spPr bwMode="auto">
              <a:xfrm>
                <a:off x="7440241" y="2868350"/>
                <a:ext cx="2378984" cy="2585775"/>
              </a:xfrm>
              <a:custGeom>
                <a:avLst/>
                <a:gdLst>
                  <a:gd name="T0" fmla="*/ 0 w 2739"/>
                  <a:gd name="T1" fmla="*/ 0 h 2977"/>
                  <a:gd name="T2" fmla="*/ 2167 w 2739"/>
                  <a:gd name="T3" fmla="*/ 0 h 2977"/>
                  <a:gd name="T4" fmla="*/ 2218 w 2739"/>
                  <a:gd name="T5" fmla="*/ 4 h 2977"/>
                  <a:gd name="T6" fmla="*/ 2267 w 2739"/>
                  <a:gd name="T7" fmla="*/ 18 h 2977"/>
                  <a:gd name="T8" fmla="*/ 2311 w 2739"/>
                  <a:gd name="T9" fmla="*/ 39 h 2977"/>
                  <a:gd name="T10" fmla="*/ 2351 w 2739"/>
                  <a:gd name="T11" fmla="*/ 68 h 2977"/>
                  <a:gd name="T12" fmla="*/ 2386 w 2739"/>
                  <a:gd name="T13" fmla="*/ 102 h 2977"/>
                  <a:gd name="T14" fmla="*/ 2415 w 2739"/>
                  <a:gd name="T15" fmla="*/ 142 h 2977"/>
                  <a:gd name="T16" fmla="*/ 2435 w 2739"/>
                  <a:gd name="T17" fmla="*/ 186 h 2977"/>
                  <a:gd name="T18" fmla="*/ 2449 w 2739"/>
                  <a:gd name="T19" fmla="*/ 235 h 2977"/>
                  <a:gd name="T20" fmla="*/ 2453 w 2739"/>
                  <a:gd name="T21" fmla="*/ 286 h 2977"/>
                  <a:gd name="T22" fmla="*/ 2453 w 2739"/>
                  <a:gd name="T23" fmla="*/ 2691 h 2977"/>
                  <a:gd name="T24" fmla="*/ 2458 w 2739"/>
                  <a:gd name="T25" fmla="*/ 2742 h 2977"/>
                  <a:gd name="T26" fmla="*/ 2471 w 2739"/>
                  <a:gd name="T27" fmla="*/ 2791 h 2977"/>
                  <a:gd name="T28" fmla="*/ 2493 w 2739"/>
                  <a:gd name="T29" fmla="*/ 2835 h 2977"/>
                  <a:gd name="T30" fmla="*/ 2520 w 2739"/>
                  <a:gd name="T31" fmla="*/ 2875 h 2977"/>
                  <a:gd name="T32" fmla="*/ 2555 w 2739"/>
                  <a:gd name="T33" fmla="*/ 2910 h 2977"/>
                  <a:gd name="T34" fmla="*/ 2595 w 2739"/>
                  <a:gd name="T35" fmla="*/ 2939 h 2977"/>
                  <a:gd name="T36" fmla="*/ 2640 w 2739"/>
                  <a:gd name="T37" fmla="*/ 2959 h 2977"/>
                  <a:gd name="T38" fmla="*/ 2688 w 2739"/>
                  <a:gd name="T39" fmla="*/ 2973 h 2977"/>
                  <a:gd name="T40" fmla="*/ 2739 w 2739"/>
                  <a:gd name="T41" fmla="*/ 2977 h 2977"/>
                  <a:gd name="T42" fmla="*/ 572 w 2739"/>
                  <a:gd name="T43" fmla="*/ 2977 h 2977"/>
                  <a:gd name="T44" fmla="*/ 521 w 2739"/>
                  <a:gd name="T45" fmla="*/ 2973 h 2977"/>
                  <a:gd name="T46" fmla="*/ 473 w 2739"/>
                  <a:gd name="T47" fmla="*/ 2959 h 2977"/>
                  <a:gd name="T48" fmla="*/ 428 w 2739"/>
                  <a:gd name="T49" fmla="*/ 2939 h 2977"/>
                  <a:gd name="T50" fmla="*/ 388 w 2739"/>
                  <a:gd name="T51" fmla="*/ 2910 h 2977"/>
                  <a:gd name="T52" fmla="*/ 353 w 2739"/>
                  <a:gd name="T53" fmla="*/ 2875 h 2977"/>
                  <a:gd name="T54" fmla="*/ 326 w 2739"/>
                  <a:gd name="T55" fmla="*/ 2835 h 2977"/>
                  <a:gd name="T56" fmla="*/ 304 w 2739"/>
                  <a:gd name="T57" fmla="*/ 2791 h 2977"/>
                  <a:gd name="T58" fmla="*/ 291 w 2739"/>
                  <a:gd name="T59" fmla="*/ 2742 h 2977"/>
                  <a:gd name="T60" fmla="*/ 286 w 2739"/>
                  <a:gd name="T61" fmla="*/ 2691 h 2977"/>
                  <a:gd name="T62" fmla="*/ 286 w 2739"/>
                  <a:gd name="T63" fmla="*/ 286 h 2977"/>
                  <a:gd name="T64" fmla="*/ 282 w 2739"/>
                  <a:gd name="T65" fmla="*/ 235 h 2977"/>
                  <a:gd name="T66" fmla="*/ 268 w 2739"/>
                  <a:gd name="T67" fmla="*/ 186 h 2977"/>
                  <a:gd name="T68" fmla="*/ 248 w 2739"/>
                  <a:gd name="T69" fmla="*/ 142 h 2977"/>
                  <a:gd name="T70" fmla="*/ 219 w 2739"/>
                  <a:gd name="T71" fmla="*/ 102 h 2977"/>
                  <a:gd name="T72" fmla="*/ 184 w 2739"/>
                  <a:gd name="T73" fmla="*/ 68 h 2977"/>
                  <a:gd name="T74" fmla="*/ 144 w 2739"/>
                  <a:gd name="T75" fmla="*/ 39 h 2977"/>
                  <a:gd name="T76" fmla="*/ 100 w 2739"/>
                  <a:gd name="T77" fmla="*/ 18 h 2977"/>
                  <a:gd name="T78" fmla="*/ 51 w 2739"/>
                  <a:gd name="T79" fmla="*/ 4 h 2977"/>
                  <a:gd name="T80" fmla="*/ 0 w 2739"/>
                  <a:gd name="T81" fmla="*/ 0 h 2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39" h="2977">
                    <a:moveTo>
                      <a:pt x="0" y="0"/>
                    </a:moveTo>
                    <a:lnTo>
                      <a:pt x="2167" y="0"/>
                    </a:lnTo>
                    <a:lnTo>
                      <a:pt x="2218" y="4"/>
                    </a:lnTo>
                    <a:lnTo>
                      <a:pt x="2267" y="18"/>
                    </a:lnTo>
                    <a:lnTo>
                      <a:pt x="2311" y="39"/>
                    </a:lnTo>
                    <a:lnTo>
                      <a:pt x="2351" y="68"/>
                    </a:lnTo>
                    <a:lnTo>
                      <a:pt x="2386" y="102"/>
                    </a:lnTo>
                    <a:lnTo>
                      <a:pt x="2415" y="142"/>
                    </a:lnTo>
                    <a:lnTo>
                      <a:pt x="2435" y="186"/>
                    </a:lnTo>
                    <a:lnTo>
                      <a:pt x="2449" y="235"/>
                    </a:lnTo>
                    <a:lnTo>
                      <a:pt x="2453" y="286"/>
                    </a:lnTo>
                    <a:lnTo>
                      <a:pt x="2453" y="2691"/>
                    </a:lnTo>
                    <a:lnTo>
                      <a:pt x="2458" y="2742"/>
                    </a:lnTo>
                    <a:lnTo>
                      <a:pt x="2471" y="2791"/>
                    </a:lnTo>
                    <a:lnTo>
                      <a:pt x="2493" y="2835"/>
                    </a:lnTo>
                    <a:lnTo>
                      <a:pt x="2520" y="2875"/>
                    </a:lnTo>
                    <a:lnTo>
                      <a:pt x="2555" y="2910"/>
                    </a:lnTo>
                    <a:lnTo>
                      <a:pt x="2595" y="2939"/>
                    </a:lnTo>
                    <a:lnTo>
                      <a:pt x="2640" y="2959"/>
                    </a:lnTo>
                    <a:lnTo>
                      <a:pt x="2688" y="2973"/>
                    </a:lnTo>
                    <a:lnTo>
                      <a:pt x="2739" y="2977"/>
                    </a:lnTo>
                    <a:lnTo>
                      <a:pt x="572" y="2977"/>
                    </a:lnTo>
                    <a:lnTo>
                      <a:pt x="521" y="2973"/>
                    </a:lnTo>
                    <a:lnTo>
                      <a:pt x="473" y="2959"/>
                    </a:lnTo>
                    <a:lnTo>
                      <a:pt x="428" y="2939"/>
                    </a:lnTo>
                    <a:lnTo>
                      <a:pt x="388" y="2910"/>
                    </a:lnTo>
                    <a:lnTo>
                      <a:pt x="353" y="2875"/>
                    </a:lnTo>
                    <a:lnTo>
                      <a:pt x="326" y="2835"/>
                    </a:lnTo>
                    <a:lnTo>
                      <a:pt x="304" y="2791"/>
                    </a:lnTo>
                    <a:lnTo>
                      <a:pt x="291" y="2742"/>
                    </a:lnTo>
                    <a:lnTo>
                      <a:pt x="286" y="2691"/>
                    </a:lnTo>
                    <a:lnTo>
                      <a:pt x="286" y="286"/>
                    </a:lnTo>
                    <a:lnTo>
                      <a:pt x="282" y="235"/>
                    </a:lnTo>
                    <a:lnTo>
                      <a:pt x="268" y="186"/>
                    </a:lnTo>
                    <a:lnTo>
                      <a:pt x="248" y="142"/>
                    </a:lnTo>
                    <a:lnTo>
                      <a:pt x="219" y="102"/>
                    </a:lnTo>
                    <a:lnTo>
                      <a:pt x="184" y="68"/>
                    </a:lnTo>
                    <a:lnTo>
                      <a:pt x="144" y="39"/>
                    </a:lnTo>
                    <a:lnTo>
                      <a:pt x="100" y="18"/>
                    </a:lnTo>
                    <a:lnTo>
                      <a:pt x="5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8" name="Freeform 70"/>
              <p:cNvSpPr>
                <a:spLocks/>
              </p:cNvSpPr>
              <p:nvPr/>
            </p:nvSpPr>
            <p:spPr bwMode="auto">
              <a:xfrm>
                <a:off x="6807699" y="2868350"/>
                <a:ext cx="2380721" cy="2262554"/>
              </a:xfrm>
              <a:custGeom>
                <a:avLst/>
                <a:gdLst>
                  <a:gd name="T0" fmla="*/ 573 w 2740"/>
                  <a:gd name="T1" fmla="*/ 0 h 2606"/>
                  <a:gd name="T2" fmla="*/ 2740 w 2740"/>
                  <a:gd name="T3" fmla="*/ 0 h 2606"/>
                  <a:gd name="T4" fmla="*/ 2689 w 2740"/>
                  <a:gd name="T5" fmla="*/ 4 h 2606"/>
                  <a:gd name="T6" fmla="*/ 2640 w 2740"/>
                  <a:gd name="T7" fmla="*/ 18 h 2606"/>
                  <a:gd name="T8" fmla="*/ 2594 w 2740"/>
                  <a:gd name="T9" fmla="*/ 39 h 2606"/>
                  <a:gd name="T10" fmla="*/ 2556 w 2740"/>
                  <a:gd name="T11" fmla="*/ 68 h 2606"/>
                  <a:gd name="T12" fmla="*/ 2521 w 2740"/>
                  <a:gd name="T13" fmla="*/ 102 h 2606"/>
                  <a:gd name="T14" fmla="*/ 2492 w 2740"/>
                  <a:gd name="T15" fmla="*/ 142 h 2606"/>
                  <a:gd name="T16" fmla="*/ 2470 w 2740"/>
                  <a:gd name="T17" fmla="*/ 186 h 2606"/>
                  <a:gd name="T18" fmla="*/ 2458 w 2740"/>
                  <a:gd name="T19" fmla="*/ 235 h 2606"/>
                  <a:gd name="T20" fmla="*/ 2454 w 2740"/>
                  <a:gd name="T21" fmla="*/ 286 h 2606"/>
                  <a:gd name="T22" fmla="*/ 2454 w 2740"/>
                  <a:gd name="T23" fmla="*/ 2318 h 2606"/>
                  <a:gd name="T24" fmla="*/ 2448 w 2740"/>
                  <a:gd name="T25" fmla="*/ 2371 h 2606"/>
                  <a:gd name="T26" fmla="*/ 2436 w 2740"/>
                  <a:gd name="T27" fmla="*/ 2418 h 2606"/>
                  <a:gd name="T28" fmla="*/ 2414 w 2740"/>
                  <a:gd name="T29" fmla="*/ 2464 h 2606"/>
                  <a:gd name="T30" fmla="*/ 2387 w 2740"/>
                  <a:gd name="T31" fmla="*/ 2504 h 2606"/>
                  <a:gd name="T32" fmla="*/ 2352 w 2740"/>
                  <a:gd name="T33" fmla="*/ 2538 h 2606"/>
                  <a:gd name="T34" fmla="*/ 2312 w 2740"/>
                  <a:gd name="T35" fmla="*/ 2566 h 2606"/>
                  <a:gd name="T36" fmla="*/ 2267 w 2740"/>
                  <a:gd name="T37" fmla="*/ 2587 h 2606"/>
                  <a:gd name="T38" fmla="*/ 2219 w 2740"/>
                  <a:gd name="T39" fmla="*/ 2600 h 2606"/>
                  <a:gd name="T40" fmla="*/ 2166 w 2740"/>
                  <a:gd name="T41" fmla="*/ 2606 h 2606"/>
                  <a:gd name="T42" fmla="*/ 0 w 2740"/>
                  <a:gd name="T43" fmla="*/ 2606 h 2606"/>
                  <a:gd name="T44" fmla="*/ 52 w 2740"/>
                  <a:gd name="T45" fmla="*/ 2600 h 2606"/>
                  <a:gd name="T46" fmla="*/ 100 w 2740"/>
                  <a:gd name="T47" fmla="*/ 2587 h 2606"/>
                  <a:gd name="T48" fmla="*/ 145 w 2740"/>
                  <a:gd name="T49" fmla="*/ 2566 h 2606"/>
                  <a:gd name="T50" fmla="*/ 185 w 2740"/>
                  <a:gd name="T51" fmla="*/ 2538 h 2606"/>
                  <a:gd name="T52" fmla="*/ 220 w 2740"/>
                  <a:gd name="T53" fmla="*/ 2504 h 2606"/>
                  <a:gd name="T54" fmla="*/ 247 w 2740"/>
                  <a:gd name="T55" fmla="*/ 2464 h 2606"/>
                  <a:gd name="T56" fmla="*/ 269 w 2740"/>
                  <a:gd name="T57" fmla="*/ 2418 h 2606"/>
                  <a:gd name="T58" fmla="*/ 282 w 2740"/>
                  <a:gd name="T59" fmla="*/ 2371 h 2606"/>
                  <a:gd name="T60" fmla="*/ 287 w 2740"/>
                  <a:gd name="T61" fmla="*/ 2318 h 2606"/>
                  <a:gd name="T62" fmla="*/ 287 w 2740"/>
                  <a:gd name="T63" fmla="*/ 286 h 2606"/>
                  <a:gd name="T64" fmla="*/ 291 w 2740"/>
                  <a:gd name="T65" fmla="*/ 235 h 2606"/>
                  <a:gd name="T66" fmla="*/ 303 w 2740"/>
                  <a:gd name="T67" fmla="*/ 186 h 2606"/>
                  <a:gd name="T68" fmla="*/ 325 w 2740"/>
                  <a:gd name="T69" fmla="*/ 142 h 2606"/>
                  <a:gd name="T70" fmla="*/ 354 w 2740"/>
                  <a:gd name="T71" fmla="*/ 102 h 2606"/>
                  <a:gd name="T72" fmla="*/ 389 w 2740"/>
                  <a:gd name="T73" fmla="*/ 68 h 2606"/>
                  <a:gd name="T74" fmla="*/ 427 w 2740"/>
                  <a:gd name="T75" fmla="*/ 39 h 2606"/>
                  <a:gd name="T76" fmla="*/ 473 w 2740"/>
                  <a:gd name="T77" fmla="*/ 18 h 2606"/>
                  <a:gd name="T78" fmla="*/ 522 w 2740"/>
                  <a:gd name="T79" fmla="*/ 4 h 2606"/>
                  <a:gd name="T80" fmla="*/ 573 w 2740"/>
                  <a:gd name="T81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40" h="2606">
                    <a:moveTo>
                      <a:pt x="573" y="0"/>
                    </a:moveTo>
                    <a:lnTo>
                      <a:pt x="2740" y="0"/>
                    </a:lnTo>
                    <a:lnTo>
                      <a:pt x="2689" y="4"/>
                    </a:lnTo>
                    <a:lnTo>
                      <a:pt x="2640" y="18"/>
                    </a:lnTo>
                    <a:lnTo>
                      <a:pt x="2594" y="39"/>
                    </a:lnTo>
                    <a:lnTo>
                      <a:pt x="2556" y="68"/>
                    </a:lnTo>
                    <a:lnTo>
                      <a:pt x="2521" y="102"/>
                    </a:lnTo>
                    <a:lnTo>
                      <a:pt x="2492" y="142"/>
                    </a:lnTo>
                    <a:lnTo>
                      <a:pt x="2470" y="186"/>
                    </a:lnTo>
                    <a:lnTo>
                      <a:pt x="2458" y="235"/>
                    </a:lnTo>
                    <a:lnTo>
                      <a:pt x="2454" y="286"/>
                    </a:lnTo>
                    <a:lnTo>
                      <a:pt x="2454" y="2318"/>
                    </a:lnTo>
                    <a:lnTo>
                      <a:pt x="2448" y="2371"/>
                    </a:lnTo>
                    <a:lnTo>
                      <a:pt x="2436" y="2418"/>
                    </a:lnTo>
                    <a:lnTo>
                      <a:pt x="2414" y="2464"/>
                    </a:lnTo>
                    <a:lnTo>
                      <a:pt x="2387" y="2504"/>
                    </a:lnTo>
                    <a:lnTo>
                      <a:pt x="2352" y="2538"/>
                    </a:lnTo>
                    <a:lnTo>
                      <a:pt x="2312" y="2566"/>
                    </a:lnTo>
                    <a:lnTo>
                      <a:pt x="2267" y="2587"/>
                    </a:lnTo>
                    <a:lnTo>
                      <a:pt x="2219" y="2600"/>
                    </a:lnTo>
                    <a:lnTo>
                      <a:pt x="2166" y="2606"/>
                    </a:lnTo>
                    <a:lnTo>
                      <a:pt x="0" y="2606"/>
                    </a:lnTo>
                    <a:lnTo>
                      <a:pt x="52" y="2600"/>
                    </a:lnTo>
                    <a:lnTo>
                      <a:pt x="100" y="2587"/>
                    </a:lnTo>
                    <a:lnTo>
                      <a:pt x="145" y="2566"/>
                    </a:lnTo>
                    <a:lnTo>
                      <a:pt x="185" y="2538"/>
                    </a:lnTo>
                    <a:lnTo>
                      <a:pt x="220" y="2504"/>
                    </a:lnTo>
                    <a:lnTo>
                      <a:pt x="247" y="2464"/>
                    </a:lnTo>
                    <a:lnTo>
                      <a:pt x="269" y="2418"/>
                    </a:lnTo>
                    <a:lnTo>
                      <a:pt x="282" y="2371"/>
                    </a:lnTo>
                    <a:lnTo>
                      <a:pt x="287" y="2318"/>
                    </a:lnTo>
                    <a:lnTo>
                      <a:pt x="287" y="286"/>
                    </a:lnTo>
                    <a:lnTo>
                      <a:pt x="291" y="235"/>
                    </a:lnTo>
                    <a:lnTo>
                      <a:pt x="303" y="186"/>
                    </a:lnTo>
                    <a:lnTo>
                      <a:pt x="325" y="142"/>
                    </a:lnTo>
                    <a:lnTo>
                      <a:pt x="354" y="102"/>
                    </a:lnTo>
                    <a:lnTo>
                      <a:pt x="389" y="68"/>
                    </a:lnTo>
                    <a:lnTo>
                      <a:pt x="427" y="39"/>
                    </a:lnTo>
                    <a:lnTo>
                      <a:pt x="473" y="18"/>
                    </a:lnTo>
                    <a:lnTo>
                      <a:pt x="522" y="4"/>
                    </a:lnTo>
                    <a:lnTo>
                      <a:pt x="57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7474486" y="3125343"/>
                <a:ext cx="1339121" cy="1825839"/>
                <a:chOff x="2475863" y="2530795"/>
                <a:chExt cx="2387147" cy="182583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63" name="Rounded Rectangle 62"/>
                <p:cNvSpPr/>
                <p:nvPr/>
              </p:nvSpPr>
              <p:spPr>
                <a:xfrm>
                  <a:off x="2475863" y="2530795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2475863" y="3381942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2576330" y="3304567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2576330" y="2608172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97" name="Rounded Rectangle 96"/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" name="Rounded Rectangle 97"/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7" name="Rounded Rectangle 66"/>
                <p:cNvSpPr/>
                <p:nvPr/>
              </p:nvSpPr>
              <p:spPr>
                <a:xfrm>
                  <a:off x="2701789" y="2685550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>
                <a:xfrm>
                  <a:off x="2702556" y="322719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69" name="Group 68"/>
                <p:cNvGrpSpPr/>
                <p:nvPr/>
              </p:nvGrpSpPr>
              <p:grpSpPr>
                <a:xfrm>
                  <a:off x="2701790" y="2762927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95" name="Rounded Rectangle 94"/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0" name="Rounded Rectangle 69"/>
                <p:cNvSpPr/>
                <p:nvPr/>
              </p:nvSpPr>
              <p:spPr>
                <a:xfrm>
                  <a:off x="2701789" y="2840304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2889843" y="2917681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>
                <a:xfrm>
                  <a:off x="2889843" y="3149813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2889842" y="3072436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" name="Group 73"/>
                <p:cNvGrpSpPr/>
                <p:nvPr/>
              </p:nvGrpSpPr>
              <p:grpSpPr>
                <a:xfrm>
                  <a:off x="2889843" y="2995059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93" name="Rounded Rectangle 92"/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" name="Rounded Rectangle 93"/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5" name="Rounded Rectangle 74"/>
                <p:cNvSpPr/>
                <p:nvPr/>
              </p:nvSpPr>
              <p:spPr>
                <a:xfrm>
                  <a:off x="2475863" y="3465048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>
                <a:xfrm>
                  <a:off x="2475863" y="4316195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>
                <a:xfrm>
                  <a:off x="2576330" y="423882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2576330" y="3542425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91" name="Rounded Rectangle 90"/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" name="Rounded Rectangle 91"/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9" name="Rounded Rectangle 78"/>
                <p:cNvSpPr/>
                <p:nvPr/>
              </p:nvSpPr>
              <p:spPr>
                <a:xfrm>
                  <a:off x="2701789" y="3619803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Rounded Rectangle 79"/>
                <p:cNvSpPr/>
                <p:nvPr/>
              </p:nvSpPr>
              <p:spPr>
                <a:xfrm>
                  <a:off x="2702556" y="4161443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81" name="Group 80"/>
                <p:cNvGrpSpPr/>
                <p:nvPr/>
              </p:nvGrpSpPr>
              <p:grpSpPr>
                <a:xfrm>
                  <a:off x="2701790" y="3697180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89" name="Rounded Rectangle 88"/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" name="Rounded Rectangle 89"/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82" name="Rounded Rectangle 81"/>
                <p:cNvSpPr/>
                <p:nvPr/>
              </p:nvSpPr>
              <p:spPr>
                <a:xfrm>
                  <a:off x="2701789" y="3774557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>
                <a:xfrm>
                  <a:off x="2889843" y="3851934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>
                <a:xfrm>
                  <a:off x="2889843" y="4084066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ounded Rectangle 84"/>
                <p:cNvSpPr/>
                <p:nvPr/>
              </p:nvSpPr>
              <p:spPr>
                <a:xfrm>
                  <a:off x="2889842" y="4006689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86" name="Group 85"/>
                <p:cNvGrpSpPr/>
                <p:nvPr/>
              </p:nvGrpSpPr>
              <p:grpSpPr>
                <a:xfrm>
                  <a:off x="2889843" y="3929312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87" name="Rounded Rectangle 86"/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" name="Rounded Rectangle 87"/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039" name="Freeform 71"/>
            <p:cNvSpPr>
              <a:spLocks/>
            </p:cNvSpPr>
            <p:nvPr/>
          </p:nvSpPr>
          <p:spPr bwMode="auto">
            <a:xfrm>
              <a:off x="6603090" y="2049036"/>
              <a:ext cx="2378984" cy="3202678"/>
            </a:xfrm>
            <a:custGeom>
              <a:avLst/>
              <a:gdLst>
                <a:gd name="T0" fmla="*/ 0 w 2738"/>
                <a:gd name="T1" fmla="*/ 0 h 3687"/>
                <a:gd name="T2" fmla="*/ 2167 w 2738"/>
                <a:gd name="T3" fmla="*/ 0 h 3687"/>
                <a:gd name="T4" fmla="*/ 2218 w 2738"/>
                <a:gd name="T5" fmla="*/ 5 h 3687"/>
                <a:gd name="T6" fmla="*/ 2265 w 2738"/>
                <a:gd name="T7" fmla="*/ 18 h 3687"/>
                <a:gd name="T8" fmla="*/ 2310 w 2738"/>
                <a:gd name="T9" fmla="*/ 40 h 3687"/>
                <a:gd name="T10" fmla="*/ 2350 w 2738"/>
                <a:gd name="T11" fmla="*/ 67 h 3687"/>
                <a:gd name="T12" fmla="*/ 2385 w 2738"/>
                <a:gd name="T13" fmla="*/ 102 h 3687"/>
                <a:gd name="T14" fmla="*/ 2412 w 2738"/>
                <a:gd name="T15" fmla="*/ 142 h 3687"/>
                <a:gd name="T16" fmla="*/ 2434 w 2738"/>
                <a:gd name="T17" fmla="*/ 187 h 3687"/>
                <a:gd name="T18" fmla="*/ 2447 w 2738"/>
                <a:gd name="T19" fmla="*/ 235 h 3687"/>
                <a:gd name="T20" fmla="*/ 2452 w 2738"/>
                <a:gd name="T21" fmla="*/ 287 h 3687"/>
                <a:gd name="T22" fmla="*/ 2452 w 2738"/>
                <a:gd name="T23" fmla="*/ 3399 h 3687"/>
                <a:gd name="T24" fmla="*/ 2456 w 2738"/>
                <a:gd name="T25" fmla="*/ 3452 h 3687"/>
                <a:gd name="T26" fmla="*/ 2471 w 2738"/>
                <a:gd name="T27" fmla="*/ 3499 h 3687"/>
                <a:gd name="T28" fmla="*/ 2491 w 2738"/>
                <a:gd name="T29" fmla="*/ 3545 h 3687"/>
                <a:gd name="T30" fmla="*/ 2520 w 2738"/>
                <a:gd name="T31" fmla="*/ 3585 h 3687"/>
                <a:gd name="T32" fmla="*/ 2554 w 2738"/>
                <a:gd name="T33" fmla="*/ 3619 h 3687"/>
                <a:gd name="T34" fmla="*/ 2594 w 2738"/>
                <a:gd name="T35" fmla="*/ 3647 h 3687"/>
                <a:gd name="T36" fmla="*/ 2638 w 2738"/>
                <a:gd name="T37" fmla="*/ 3668 h 3687"/>
                <a:gd name="T38" fmla="*/ 2687 w 2738"/>
                <a:gd name="T39" fmla="*/ 3681 h 3687"/>
                <a:gd name="T40" fmla="*/ 2738 w 2738"/>
                <a:gd name="T41" fmla="*/ 3687 h 3687"/>
                <a:gd name="T42" fmla="*/ 571 w 2738"/>
                <a:gd name="T43" fmla="*/ 3687 h 3687"/>
                <a:gd name="T44" fmla="*/ 520 w 2738"/>
                <a:gd name="T45" fmla="*/ 3681 h 3687"/>
                <a:gd name="T46" fmla="*/ 471 w 2738"/>
                <a:gd name="T47" fmla="*/ 3668 h 3687"/>
                <a:gd name="T48" fmla="*/ 427 w 2738"/>
                <a:gd name="T49" fmla="*/ 3647 h 3687"/>
                <a:gd name="T50" fmla="*/ 387 w 2738"/>
                <a:gd name="T51" fmla="*/ 3619 h 3687"/>
                <a:gd name="T52" fmla="*/ 353 w 2738"/>
                <a:gd name="T53" fmla="*/ 3585 h 3687"/>
                <a:gd name="T54" fmla="*/ 324 w 2738"/>
                <a:gd name="T55" fmla="*/ 3545 h 3687"/>
                <a:gd name="T56" fmla="*/ 304 w 2738"/>
                <a:gd name="T57" fmla="*/ 3499 h 3687"/>
                <a:gd name="T58" fmla="*/ 289 w 2738"/>
                <a:gd name="T59" fmla="*/ 3452 h 3687"/>
                <a:gd name="T60" fmla="*/ 285 w 2738"/>
                <a:gd name="T61" fmla="*/ 3399 h 3687"/>
                <a:gd name="T62" fmla="*/ 285 w 2738"/>
                <a:gd name="T63" fmla="*/ 287 h 3687"/>
                <a:gd name="T64" fmla="*/ 280 w 2738"/>
                <a:gd name="T65" fmla="*/ 235 h 3687"/>
                <a:gd name="T66" fmla="*/ 267 w 2738"/>
                <a:gd name="T67" fmla="*/ 187 h 3687"/>
                <a:gd name="T68" fmla="*/ 245 w 2738"/>
                <a:gd name="T69" fmla="*/ 142 h 3687"/>
                <a:gd name="T70" fmla="*/ 218 w 2738"/>
                <a:gd name="T71" fmla="*/ 102 h 3687"/>
                <a:gd name="T72" fmla="*/ 184 w 2738"/>
                <a:gd name="T73" fmla="*/ 67 h 3687"/>
                <a:gd name="T74" fmla="*/ 144 w 2738"/>
                <a:gd name="T75" fmla="*/ 40 h 3687"/>
                <a:gd name="T76" fmla="*/ 98 w 2738"/>
                <a:gd name="T77" fmla="*/ 18 h 3687"/>
                <a:gd name="T78" fmla="*/ 51 w 2738"/>
                <a:gd name="T79" fmla="*/ 5 h 3687"/>
                <a:gd name="T80" fmla="*/ 0 w 2738"/>
                <a:gd name="T81" fmla="*/ 0 h 3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38" h="3687">
                  <a:moveTo>
                    <a:pt x="0" y="0"/>
                  </a:moveTo>
                  <a:lnTo>
                    <a:pt x="2167" y="0"/>
                  </a:lnTo>
                  <a:lnTo>
                    <a:pt x="2218" y="5"/>
                  </a:lnTo>
                  <a:lnTo>
                    <a:pt x="2265" y="18"/>
                  </a:lnTo>
                  <a:lnTo>
                    <a:pt x="2310" y="40"/>
                  </a:lnTo>
                  <a:lnTo>
                    <a:pt x="2350" y="67"/>
                  </a:lnTo>
                  <a:lnTo>
                    <a:pt x="2385" y="102"/>
                  </a:lnTo>
                  <a:lnTo>
                    <a:pt x="2412" y="142"/>
                  </a:lnTo>
                  <a:lnTo>
                    <a:pt x="2434" y="187"/>
                  </a:lnTo>
                  <a:lnTo>
                    <a:pt x="2447" y="235"/>
                  </a:lnTo>
                  <a:lnTo>
                    <a:pt x="2452" y="287"/>
                  </a:lnTo>
                  <a:lnTo>
                    <a:pt x="2452" y="3399"/>
                  </a:lnTo>
                  <a:lnTo>
                    <a:pt x="2456" y="3452"/>
                  </a:lnTo>
                  <a:lnTo>
                    <a:pt x="2471" y="3499"/>
                  </a:lnTo>
                  <a:lnTo>
                    <a:pt x="2491" y="3545"/>
                  </a:lnTo>
                  <a:lnTo>
                    <a:pt x="2520" y="3585"/>
                  </a:lnTo>
                  <a:lnTo>
                    <a:pt x="2554" y="3619"/>
                  </a:lnTo>
                  <a:lnTo>
                    <a:pt x="2594" y="3647"/>
                  </a:lnTo>
                  <a:lnTo>
                    <a:pt x="2638" y="3668"/>
                  </a:lnTo>
                  <a:lnTo>
                    <a:pt x="2687" y="3681"/>
                  </a:lnTo>
                  <a:lnTo>
                    <a:pt x="2738" y="3687"/>
                  </a:lnTo>
                  <a:lnTo>
                    <a:pt x="571" y="3687"/>
                  </a:lnTo>
                  <a:lnTo>
                    <a:pt x="520" y="3681"/>
                  </a:lnTo>
                  <a:lnTo>
                    <a:pt x="471" y="3668"/>
                  </a:lnTo>
                  <a:lnTo>
                    <a:pt x="427" y="3647"/>
                  </a:lnTo>
                  <a:lnTo>
                    <a:pt x="387" y="3619"/>
                  </a:lnTo>
                  <a:lnTo>
                    <a:pt x="353" y="3585"/>
                  </a:lnTo>
                  <a:lnTo>
                    <a:pt x="324" y="3545"/>
                  </a:lnTo>
                  <a:lnTo>
                    <a:pt x="304" y="3499"/>
                  </a:lnTo>
                  <a:lnTo>
                    <a:pt x="289" y="3452"/>
                  </a:lnTo>
                  <a:lnTo>
                    <a:pt x="285" y="3399"/>
                  </a:lnTo>
                  <a:lnTo>
                    <a:pt x="285" y="287"/>
                  </a:lnTo>
                  <a:lnTo>
                    <a:pt x="280" y="235"/>
                  </a:lnTo>
                  <a:lnTo>
                    <a:pt x="267" y="187"/>
                  </a:lnTo>
                  <a:lnTo>
                    <a:pt x="245" y="142"/>
                  </a:lnTo>
                  <a:lnTo>
                    <a:pt x="218" y="102"/>
                  </a:lnTo>
                  <a:lnTo>
                    <a:pt x="184" y="67"/>
                  </a:lnTo>
                  <a:lnTo>
                    <a:pt x="144" y="40"/>
                  </a:lnTo>
                  <a:lnTo>
                    <a:pt x="98" y="18"/>
                  </a:lnTo>
                  <a:lnTo>
                    <a:pt x="5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0" name="Freeform 72"/>
            <p:cNvSpPr>
              <a:spLocks/>
            </p:cNvSpPr>
            <p:nvPr/>
          </p:nvSpPr>
          <p:spPr bwMode="auto">
            <a:xfrm>
              <a:off x="6111306" y="2049035"/>
              <a:ext cx="2378984" cy="4193837"/>
            </a:xfrm>
            <a:custGeom>
              <a:avLst/>
              <a:gdLst>
                <a:gd name="T0" fmla="*/ 571 w 2738"/>
                <a:gd name="T1" fmla="*/ 0 h 3271"/>
                <a:gd name="T2" fmla="*/ 2738 w 2738"/>
                <a:gd name="T3" fmla="*/ 0 h 3271"/>
                <a:gd name="T4" fmla="*/ 2687 w 2738"/>
                <a:gd name="T5" fmla="*/ 5 h 3271"/>
                <a:gd name="T6" fmla="*/ 2640 w 2738"/>
                <a:gd name="T7" fmla="*/ 18 h 3271"/>
                <a:gd name="T8" fmla="*/ 2594 w 2738"/>
                <a:gd name="T9" fmla="*/ 40 h 3271"/>
                <a:gd name="T10" fmla="*/ 2554 w 2738"/>
                <a:gd name="T11" fmla="*/ 67 h 3271"/>
                <a:gd name="T12" fmla="*/ 2520 w 2738"/>
                <a:gd name="T13" fmla="*/ 102 h 3271"/>
                <a:gd name="T14" fmla="*/ 2493 w 2738"/>
                <a:gd name="T15" fmla="*/ 142 h 3271"/>
                <a:gd name="T16" fmla="*/ 2471 w 2738"/>
                <a:gd name="T17" fmla="*/ 187 h 3271"/>
                <a:gd name="T18" fmla="*/ 2458 w 2738"/>
                <a:gd name="T19" fmla="*/ 235 h 3271"/>
                <a:gd name="T20" fmla="*/ 2453 w 2738"/>
                <a:gd name="T21" fmla="*/ 287 h 3271"/>
                <a:gd name="T22" fmla="*/ 2453 w 2738"/>
                <a:gd name="T23" fmla="*/ 2984 h 3271"/>
                <a:gd name="T24" fmla="*/ 2449 w 2738"/>
                <a:gd name="T25" fmla="*/ 3037 h 3271"/>
                <a:gd name="T26" fmla="*/ 2434 w 2738"/>
                <a:gd name="T27" fmla="*/ 3084 h 3271"/>
                <a:gd name="T28" fmla="*/ 2414 w 2738"/>
                <a:gd name="T29" fmla="*/ 3129 h 3271"/>
                <a:gd name="T30" fmla="*/ 2385 w 2738"/>
                <a:gd name="T31" fmla="*/ 3170 h 3271"/>
                <a:gd name="T32" fmla="*/ 2351 w 2738"/>
                <a:gd name="T33" fmla="*/ 3204 h 3271"/>
                <a:gd name="T34" fmla="*/ 2311 w 2738"/>
                <a:gd name="T35" fmla="*/ 3231 h 3271"/>
                <a:gd name="T36" fmla="*/ 2267 w 2738"/>
                <a:gd name="T37" fmla="*/ 3253 h 3271"/>
                <a:gd name="T38" fmla="*/ 2218 w 2738"/>
                <a:gd name="T39" fmla="*/ 3266 h 3271"/>
                <a:gd name="T40" fmla="*/ 2167 w 2738"/>
                <a:gd name="T41" fmla="*/ 3271 h 3271"/>
                <a:gd name="T42" fmla="*/ 0 w 2738"/>
                <a:gd name="T43" fmla="*/ 3271 h 3271"/>
                <a:gd name="T44" fmla="*/ 51 w 2738"/>
                <a:gd name="T45" fmla="*/ 3266 h 3271"/>
                <a:gd name="T46" fmla="*/ 100 w 2738"/>
                <a:gd name="T47" fmla="*/ 3253 h 3271"/>
                <a:gd name="T48" fmla="*/ 144 w 2738"/>
                <a:gd name="T49" fmla="*/ 3231 h 3271"/>
                <a:gd name="T50" fmla="*/ 184 w 2738"/>
                <a:gd name="T51" fmla="*/ 3204 h 3271"/>
                <a:gd name="T52" fmla="*/ 218 w 2738"/>
                <a:gd name="T53" fmla="*/ 3170 h 3271"/>
                <a:gd name="T54" fmla="*/ 247 w 2738"/>
                <a:gd name="T55" fmla="*/ 3129 h 3271"/>
                <a:gd name="T56" fmla="*/ 267 w 2738"/>
                <a:gd name="T57" fmla="*/ 3084 h 3271"/>
                <a:gd name="T58" fmla="*/ 282 w 2738"/>
                <a:gd name="T59" fmla="*/ 3037 h 3271"/>
                <a:gd name="T60" fmla="*/ 286 w 2738"/>
                <a:gd name="T61" fmla="*/ 2984 h 3271"/>
                <a:gd name="T62" fmla="*/ 286 w 2738"/>
                <a:gd name="T63" fmla="*/ 287 h 3271"/>
                <a:gd name="T64" fmla="*/ 291 w 2738"/>
                <a:gd name="T65" fmla="*/ 235 h 3271"/>
                <a:gd name="T66" fmla="*/ 304 w 2738"/>
                <a:gd name="T67" fmla="*/ 187 h 3271"/>
                <a:gd name="T68" fmla="*/ 326 w 2738"/>
                <a:gd name="T69" fmla="*/ 142 h 3271"/>
                <a:gd name="T70" fmla="*/ 353 w 2738"/>
                <a:gd name="T71" fmla="*/ 102 h 3271"/>
                <a:gd name="T72" fmla="*/ 388 w 2738"/>
                <a:gd name="T73" fmla="*/ 67 h 3271"/>
                <a:gd name="T74" fmla="*/ 428 w 2738"/>
                <a:gd name="T75" fmla="*/ 40 h 3271"/>
                <a:gd name="T76" fmla="*/ 473 w 2738"/>
                <a:gd name="T77" fmla="*/ 18 h 3271"/>
                <a:gd name="T78" fmla="*/ 520 w 2738"/>
                <a:gd name="T79" fmla="*/ 5 h 3271"/>
                <a:gd name="T80" fmla="*/ 571 w 2738"/>
                <a:gd name="T81" fmla="*/ 0 h 3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38" h="3271">
                  <a:moveTo>
                    <a:pt x="571" y="0"/>
                  </a:moveTo>
                  <a:lnTo>
                    <a:pt x="2738" y="0"/>
                  </a:lnTo>
                  <a:lnTo>
                    <a:pt x="2687" y="5"/>
                  </a:lnTo>
                  <a:lnTo>
                    <a:pt x="2640" y="18"/>
                  </a:lnTo>
                  <a:lnTo>
                    <a:pt x="2594" y="40"/>
                  </a:lnTo>
                  <a:lnTo>
                    <a:pt x="2554" y="67"/>
                  </a:lnTo>
                  <a:lnTo>
                    <a:pt x="2520" y="102"/>
                  </a:lnTo>
                  <a:lnTo>
                    <a:pt x="2493" y="142"/>
                  </a:lnTo>
                  <a:lnTo>
                    <a:pt x="2471" y="187"/>
                  </a:lnTo>
                  <a:lnTo>
                    <a:pt x="2458" y="235"/>
                  </a:lnTo>
                  <a:lnTo>
                    <a:pt x="2453" y="287"/>
                  </a:lnTo>
                  <a:lnTo>
                    <a:pt x="2453" y="2984"/>
                  </a:lnTo>
                  <a:lnTo>
                    <a:pt x="2449" y="3037"/>
                  </a:lnTo>
                  <a:lnTo>
                    <a:pt x="2434" y="3084"/>
                  </a:lnTo>
                  <a:lnTo>
                    <a:pt x="2414" y="3129"/>
                  </a:lnTo>
                  <a:lnTo>
                    <a:pt x="2385" y="3170"/>
                  </a:lnTo>
                  <a:lnTo>
                    <a:pt x="2351" y="3204"/>
                  </a:lnTo>
                  <a:lnTo>
                    <a:pt x="2311" y="3231"/>
                  </a:lnTo>
                  <a:lnTo>
                    <a:pt x="2267" y="3253"/>
                  </a:lnTo>
                  <a:lnTo>
                    <a:pt x="2218" y="3266"/>
                  </a:lnTo>
                  <a:lnTo>
                    <a:pt x="2167" y="3271"/>
                  </a:lnTo>
                  <a:lnTo>
                    <a:pt x="0" y="3271"/>
                  </a:lnTo>
                  <a:lnTo>
                    <a:pt x="51" y="3266"/>
                  </a:lnTo>
                  <a:lnTo>
                    <a:pt x="100" y="3253"/>
                  </a:lnTo>
                  <a:lnTo>
                    <a:pt x="144" y="3231"/>
                  </a:lnTo>
                  <a:lnTo>
                    <a:pt x="184" y="3204"/>
                  </a:lnTo>
                  <a:lnTo>
                    <a:pt x="218" y="3170"/>
                  </a:lnTo>
                  <a:lnTo>
                    <a:pt x="247" y="3129"/>
                  </a:lnTo>
                  <a:lnTo>
                    <a:pt x="267" y="3084"/>
                  </a:lnTo>
                  <a:lnTo>
                    <a:pt x="282" y="3037"/>
                  </a:lnTo>
                  <a:lnTo>
                    <a:pt x="286" y="2984"/>
                  </a:lnTo>
                  <a:lnTo>
                    <a:pt x="286" y="287"/>
                  </a:lnTo>
                  <a:lnTo>
                    <a:pt x="291" y="235"/>
                  </a:lnTo>
                  <a:lnTo>
                    <a:pt x="304" y="187"/>
                  </a:lnTo>
                  <a:lnTo>
                    <a:pt x="326" y="142"/>
                  </a:lnTo>
                  <a:lnTo>
                    <a:pt x="353" y="102"/>
                  </a:lnTo>
                  <a:lnTo>
                    <a:pt x="388" y="67"/>
                  </a:lnTo>
                  <a:lnTo>
                    <a:pt x="428" y="40"/>
                  </a:lnTo>
                  <a:lnTo>
                    <a:pt x="473" y="18"/>
                  </a:lnTo>
                  <a:lnTo>
                    <a:pt x="520" y="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581228" y="2318427"/>
              <a:ext cx="1339121" cy="2169838"/>
              <a:chOff x="2475863" y="2530795"/>
              <a:chExt cx="2387147" cy="1825839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2475863" y="2530795"/>
                <a:ext cx="855702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475863" y="3381942"/>
                <a:ext cx="65603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576330" y="3304567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2576330" y="2608172"/>
                <a:ext cx="1640090" cy="40439"/>
                <a:chOff x="2380456" y="2572537"/>
                <a:chExt cx="1516062" cy="63500"/>
              </a:xfrm>
              <a:solidFill>
                <a:schemeClr val="accent2"/>
              </a:solidFill>
            </p:grpSpPr>
            <p:sp>
              <p:nvSpPr>
                <p:cNvPr id="60" name="Rounded Rectangle 59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" name="Rounded Rectangle 29"/>
              <p:cNvSpPr/>
              <p:nvPr/>
            </p:nvSpPr>
            <p:spPr>
              <a:xfrm>
                <a:off x="2701789" y="2685550"/>
                <a:ext cx="207878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702556" y="3227190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701790" y="2762927"/>
                <a:ext cx="2161220" cy="40439"/>
                <a:chOff x="2496429" y="2811430"/>
                <a:chExt cx="1997783" cy="63500"/>
              </a:xfrm>
              <a:solidFill>
                <a:schemeClr val="accent2"/>
              </a:solidFill>
            </p:grpSpPr>
            <p:sp>
              <p:nvSpPr>
                <p:cNvPr id="58" name="Rounded Rectangle 57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2701789" y="2840304"/>
                <a:ext cx="1566709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889843" y="2917681"/>
                <a:ext cx="901528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889843" y="3149813"/>
                <a:ext cx="115655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889842" y="3072436"/>
                <a:ext cx="132657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2889843" y="2995059"/>
                <a:ext cx="1725865" cy="40439"/>
                <a:chOff x="2670261" y="3182904"/>
                <a:chExt cx="1595351" cy="63500"/>
              </a:xfrm>
              <a:solidFill>
                <a:schemeClr val="accent3"/>
              </a:solidFill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8" name="Rounded Rectangle 37"/>
              <p:cNvSpPr/>
              <p:nvPr/>
            </p:nvSpPr>
            <p:spPr>
              <a:xfrm>
                <a:off x="2475863" y="3465048"/>
                <a:ext cx="855702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2475863" y="4316195"/>
                <a:ext cx="65603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2576330" y="4238820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2576330" y="3542425"/>
                <a:ext cx="1640090" cy="40439"/>
                <a:chOff x="2380456" y="2572537"/>
                <a:chExt cx="1516062" cy="63500"/>
              </a:xfrm>
              <a:solidFill>
                <a:schemeClr val="accent2"/>
              </a:solidFill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2" name="Rounded Rectangle 41"/>
              <p:cNvSpPr/>
              <p:nvPr/>
            </p:nvSpPr>
            <p:spPr>
              <a:xfrm>
                <a:off x="2701789" y="3619803"/>
                <a:ext cx="207878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02556" y="4161443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2701790" y="3697180"/>
                <a:ext cx="2161220" cy="40439"/>
                <a:chOff x="2496429" y="2811430"/>
                <a:chExt cx="1997783" cy="63500"/>
              </a:xfrm>
              <a:solidFill>
                <a:schemeClr val="tx2"/>
              </a:solidFill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5" name="Rounded Rectangle 44"/>
              <p:cNvSpPr/>
              <p:nvPr/>
            </p:nvSpPr>
            <p:spPr>
              <a:xfrm>
                <a:off x="2701789" y="3774557"/>
                <a:ext cx="1566709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889843" y="3851934"/>
                <a:ext cx="901528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889843" y="4084066"/>
                <a:ext cx="115655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889842" y="4006689"/>
                <a:ext cx="132657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2889843" y="3929312"/>
                <a:ext cx="1725865" cy="40439"/>
                <a:chOff x="2670261" y="3182904"/>
                <a:chExt cx="1595351" cy="63500"/>
              </a:xfrm>
              <a:solidFill>
                <a:schemeClr val="accent3"/>
              </a:solidFill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" name="Group 4"/>
          <p:cNvGrpSpPr/>
          <p:nvPr/>
        </p:nvGrpSpPr>
        <p:grpSpPr>
          <a:xfrm>
            <a:off x="5492360" y="5224348"/>
            <a:ext cx="3427412" cy="914590"/>
            <a:chOff x="5179118" y="5103539"/>
            <a:chExt cx="3427412" cy="914590"/>
          </a:xfrm>
        </p:grpSpPr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5179118" y="5103539"/>
              <a:ext cx="3427412" cy="914590"/>
            </a:xfrm>
            <a:custGeom>
              <a:avLst/>
              <a:gdLst>
                <a:gd name="T0" fmla="*/ 51 w 4838"/>
                <a:gd name="T1" fmla="*/ 0 h 1291"/>
                <a:gd name="T2" fmla="*/ 4786 w 4838"/>
                <a:gd name="T3" fmla="*/ 0 h 1291"/>
                <a:gd name="T4" fmla="*/ 4807 w 4838"/>
                <a:gd name="T5" fmla="*/ 5 h 1291"/>
                <a:gd name="T6" fmla="*/ 4823 w 4838"/>
                <a:gd name="T7" fmla="*/ 16 h 1291"/>
                <a:gd name="T8" fmla="*/ 4833 w 4838"/>
                <a:gd name="T9" fmla="*/ 32 h 1291"/>
                <a:gd name="T10" fmla="*/ 4838 w 4838"/>
                <a:gd name="T11" fmla="*/ 51 h 1291"/>
                <a:gd name="T12" fmla="*/ 4838 w 4838"/>
                <a:gd name="T13" fmla="*/ 1240 h 1291"/>
                <a:gd name="T14" fmla="*/ 4833 w 4838"/>
                <a:gd name="T15" fmla="*/ 1260 h 1291"/>
                <a:gd name="T16" fmla="*/ 4823 w 4838"/>
                <a:gd name="T17" fmla="*/ 1275 h 1291"/>
                <a:gd name="T18" fmla="*/ 4807 w 4838"/>
                <a:gd name="T19" fmla="*/ 1288 h 1291"/>
                <a:gd name="T20" fmla="*/ 4786 w 4838"/>
                <a:gd name="T21" fmla="*/ 1291 h 1291"/>
                <a:gd name="T22" fmla="*/ 51 w 4838"/>
                <a:gd name="T23" fmla="*/ 1291 h 1291"/>
                <a:gd name="T24" fmla="*/ 31 w 4838"/>
                <a:gd name="T25" fmla="*/ 1288 h 1291"/>
                <a:gd name="T26" fmla="*/ 14 w 4838"/>
                <a:gd name="T27" fmla="*/ 1275 h 1291"/>
                <a:gd name="T28" fmla="*/ 3 w 4838"/>
                <a:gd name="T29" fmla="*/ 1260 h 1291"/>
                <a:gd name="T30" fmla="*/ 0 w 4838"/>
                <a:gd name="T31" fmla="*/ 1240 h 1291"/>
                <a:gd name="T32" fmla="*/ 0 w 4838"/>
                <a:gd name="T33" fmla="*/ 51 h 1291"/>
                <a:gd name="T34" fmla="*/ 3 w 4838"/>
                <a:gd name="T35" fmla="*/ 32 h 1291"/>
                <a:gd name="T36" fmla="*/ 14 w 4838"/>
                <a:gd name="T37" fmla="*/ 16 h 1291"/>
                <a:gd name="T38" fmla="*/ 31 w 4838"/>
                <a:gd name="T39" fmla="*/ 5 h 1291"/>
                <a:gd name="T40" fmla="*/ 51 w 4838"/>
                <a:gd name="T4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38" h="1291">
                  <a:moveTo>
                    <a:pt x="51" y="0"/>
                  </a:moveTo>
                  <a:lnTo>
                    <a:pt x="4786" y="0"/>
                  </a:lnTo>
                  <a:lnTo>
                    <a:pt x="4807" y="5"/>
                  </a:lnTo>
                  <a:lnTo>
                    <a:pt x="4823" y="16"/>
                  </a:lnTo>
                  <a:lnTo>
                    <a:pt x="4833" y="32"/>
                  </a:lnTo>
                  <a:lnTo>
                    <a:pt x="4838" y="51"/>
                  </a:lnTo>
                  <a:lnTo>
                    <a:pt x="4838" y="1240"/>
                  </a:lnTo>
                  <a:lnTo>
                    <a:pt x="4833" y="1260"/>
                  </a:lnTo>
                  <a:lnTo>
                    <a:pt x="4823" y="1275"/>
                  </a:lnTo>
                  <a:lnTo>
                    <a:pt x="4807" y="1288"/>
                  </a:lnTo>
                  <a:lnTo>
                    <a:pt x="4786" y="1291"/>
                  </a:lnTo>
                  <a:lnTo>
                    <a:pt x="51" y="1291"/>
                  </a:lnTo>
                  <a:lnTo>
                    <a:pt x="31" y="1288"/>
                  </a:lnTo>
                  <a:lnTo>
                    <a:pt x="14" y="1275"/>
                  </a:lnTo>
                  <a:lnTo>
                    <a:pt x="3" y="1260"/>
                  </a:lnTo>
                  <a:lnTo>
                    <a:pt x="0" y="1240"/>
                  </a:lnTo>
                  <a:lnTo>
                    <a:pt x="0" y="51"/>
                  </a:lnTo>
                  <a:lnTo>
                    <a:pt x="3" y="32"/>
                  </a:lnTo>
                  <a:lnTo>
                    <a:pt x="14" y="16"/>
                  </a:lnTo>
                  <a:lnTo>
                    <a:pt x="31" y="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5215248" y="5258687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3 h 173"/>
                <a:gd name="T54" fmla="*/ 19 w 189"/>
                <a:gd name="T55" fmla="*/ 2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1" name="Freeform 8"/>
            <p:cNvSpPr>
              <a:spLocks/>
            </p:cNvSpPr>
            <p:nvPr/>
          </p:nvSpPr>
          <p:spPr bwMode="auto">
            <a:xfrm>
              <a:off x="5366145" y="5258687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6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6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2" name="Freeform 9"/>
            <p:cNvSpPr>
              <a:spLocks/>
            </p:cNvSpPr>
            <p:nvPr/>
          </p:nvSpPr>
          <p:spPr bwMode="auto">
            <a:xfrm>
              <a:off x="5517750" y="5258687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Freeform 10"/>
            <p:cNvSpPr>
              <a:spLocks/>
            </p:cNvSpPr>
            <p:nvPr/>
          </p:nvSpPr>
          <p:spPr bwMode="auto">
            <a:xfrm>
              <a:off x="5670064" y="5258687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3 w 187"/>
                <a:gd name="T7" fmla="*/ 3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3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4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4 w 187"/>
                <a:gd name="T49" fmla="*/ 14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3" y="3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3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Freeform 11"/>
            <p:cNvSpPr>
              <a:spLocks/>
            </p:cNvSpPr>
            <p:nvPr/>
          </p:nvSpPr>
          <p:spPr bwMode="auto">
            <a:xfrm>
              <a:off x="5821669" y="5258687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5 w 187"/>
                <a:gd name="T7" fmla="*/ 3 h 173"/>
                <a:gd name="T8" fmla="*/ 180 w 187"/>
                <a:gd name="T9" fmla="*/ 7 h 173"/>
                <a:gd name="T10" fmla="*/ 183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3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3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3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Freeform 12"/>
            <p:cNvSpPr>
              <a:spLocks/>
            </p:cNvSpPr>
            <p:nvPr/>
          </p:nvSpPr>
          <p:spPr bwMode="auto">
            <a:xfrm>
              <a:off x="5972566" y="5258687"/>
              <a:ext cx="133186" cy="122560"/>
            </a:xfrm>
            <a:custGeom>
              <a:avLst/>
              <a:gdLst>
                <a:gd name="T0" fmla="*/ 26 w 188"/>
                <a:gd name="T1" fmla="*/ 0 h 173"/>
                <a:gd name="T2" fmla="*/ 161 w 188"/>
                <a:gd name="T3" fmla="*/ 0 h 173"/>
                <a:gd name="T4" fmla="*/ 168 w 188"/>
                <a:gd name="T5" fmla="*/ 2 h 173"/>
                <a:gd name="T6" fmla="*/ 175 w 188"/>
                <a:gd name="T7" fmla="*/ 3 h 173"/>
                <a:gd name="T8" fmla="*/ 181 w 188"/>
                <a:gd name="T9" fmla="*/ 7 h 173"/>
                <a:gd name="T10" fmla="*/ 184 w 188"/>
                <a:gd name="T11" fmla="*/ 14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6 w 188"/>
                <a:gd name="T31" fmla="*/ 173 h 173"/>
                <a:gd name="T32" fmla="*/ 19 w 188"/>
                <a:gd name="T33" fmla="*/ 173 h 173"/>
                <a:gd name="T34" fmla="*/ 12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4 h 173"/>
                <a:gd name="T50" fmla="*/ 7 w 188"/>
                <a:gd name="T51" fmla="*/ 7 h 173"/>
                <a:gd name="T52" fmla="*/ 12 w 188"/>
                <a:gd name="T53" fmla="*/ 3 h 173"/>
                <a:gd name="T54" fmla="*/ 19 w 188"/>
                <a:gd name="T55" fmla="*/ 2 h 173"/>
                <a:gd name="T56" fmla="*/ 26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6" name="Freeform 13"/>
            <p:cNvSpPr>
              <a:spLocks/>
            </p:cNvSpPr>
            <p:nvPr/>
          </p:nvSpPr>
          <p:spPr bwMode="auto">
            <a:xfrm>
              <a:off x="6124171" y="5258687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4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4 h 173"/>
                <a:gd name="T50" fmla="*/ 7 w 187"/>
                <a:gd name="T51" fmla="*/ 7 h 173"/>
                <a:gd name="T52" fmla="*/ 14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7" name="Freeform 14"/>
            <p:cNvSpPr>
              <a:spLocks/>
            </p:cNvSpPr>
            <p:nvPr/>
          </p:nvSpPr>
          <p:spPr bwMode="auto">
            <a:xfrm>
              <a:off x="6275068" y="5258687"/>
              <a:ext cx="133895" cy="122560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2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4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20 w 189"/>
                <a:gd name="T55" fmla="*/ 2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4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0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Freeform 15"/>
            <p:cNvSpPr>
              <a:spLocks/>
            </p:cNvSpPr>
            <p:nvPr/>
          </p:nvSpPr>
          <p:spPr bwMode="auto">
            <a:xfrm>
              <a:off x="6426673" y="5258687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3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19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Freeform 16"/>
            <p:cNvSpPr>
              <a:spLocks/>
            </p:cNvSpPr>
            <p:nvPr/>
          </p:nvSpPr>
          <p:spPr bwMode="auto">
            <a:xfrm>
              <a:off x="6578279" y="5258687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0" name="Freeform 17"/>
            <p:cNvSpPr>
              <a:spLocks/>
            </p:cNvSpPr>
            <p:nvPr/>
          </p:nvSpPr>
          <p:spPr bwMode="auto">
            <a:xfrm>
              <a:off x="6729175" y="5258687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2 w 189"/>
                <a:gd name="T9" fmla="*/ 7 h 173"/>
                <a:gd name="T10" fmla="*/ 186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5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5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2" y="7"/>
                  </a:lnTo>
                  <a:lnTo>
                    <a:pt x="186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5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1" name="Freeform 18"/>
            <p:cNvSpPr>
              <a:spLocks/>
            </p:cNvSpPr>
            <p:nvPr/>
          </p:nvSpPr>
          <p:spPr bwMode="auto">
            <a:xfrm>
              <a:off x="6881489" y="5258687"/>
              <a:ext cx="133186" cy="122560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2 h 173"/>
                <a:gd name="T6" fmla="*/ 175 w 188"/>
                <a:gd name="T7" fmla="*/ 3 h 173"/>
                <a:gd name="T8" fmla="*/ 181 w 188"/>
                <a:gd name="T9" fmla="*/ 7 h 173"/>
                <a:gd name="T10" fmla="*/ 184 w 188"/>
                <a:gd name="T11" fmla="*/ 14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3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4 h 173"/>
                <a:gd name="T50" fmla="*/ 7 w 188"/>
                <a:gd name="T51" fmla="*/ 7 h 173"/>
                <a:gd name="T52" fmla="*/ 13 w 188"/>
                <a:gd name="T53" fmla="*/ 3 h 173"/>
                <a:gd name="T54" fmla="*/ 20 w 188"/>
                <a:gd name="T55" fmla="*/ 2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3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3" y="3"/>
                  </a:lnTo>
                  <a:lnTo>
                    <a:pt x="20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2" name="Freeform 19"/>
            <p:cNvSpPr>
              <a:spLocks/>
            </p:cNvSpPr>
            <p:nvPr/>
          </p:nvSpPr>
          <p:spPr bwMode="auto">
            <a:xfrm>
              <a:off x="7033094" y="5258687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3" name="Freeform 20"/>
            <p:cNvSpPr>
              <a:spLocks/>
            </p:cNvSpPr>
            <p:nvPr/>
          </p:nvSpPr>
          <p:spPr bwMode="auto">
            <a:xfrm>
              <a:off x="7184699" y="5258687"/>
              <a:ext cx="200488" cy="122560"/>
            </a:xfrm>
            <a:custGeom>
              <a:avLst/>
              <a:gdLst>
                <a:gd name="T0" fmla="*/ 26 w 283"/>
                <a:gd name="T1" fmla="*/ 0 h 173"/>
                <a:gd name="T2" fmla="*/ 257 w 283"/>
                <a:gd name="T3" fmla="*/ 0 h 173"/>
                <a:gd name="T4" fmla="*/ 264 w 283"/>
                <a:gd name="T5" fmla="*/ 2 h 173"/>
                <a:gd name="T6" fmla="*/ 271 w 283"/>
                <a:gd name="T7" fmla="*/ 3 h 173"/>
                <a:gd name="T8" fmla="*/ 276 w 283"/>
                <a:gd name="T9" fmla="*/ 7 h 173"/>
                <a:gd name="T10" fmla="*/ 280 w 283"/>
                <a:gd name="T11" fmla="*/ 14 h 173"/>
                <a:gd name="T12" fmla="*/ 283 w 283"/>
                <a:gd name="T13" fmla="*/ 19 h 173"/>
                <a:gd name="T14" fmla="*/ 283 w 283"/>
                <a:gd name="T15" fmla="*/ 26 h 173"/>
                <a:gd name="T16" fmla="*/ 283 w 283"/>
                <a:gd name="T17" fmla="*/ 147 h 173"/>
                <a:gd name="T18" fmla="*/ 283 w 283"/>
                <a:gd name="T19" fmla="*/ 154 h 173"/>
                <a:gd name="T20" fmla="*/ 280 w 283"/>
                <a:gd name="T21" fmla="*/ 161 h 173"/>
                <a:gd name="T22" fmla="*/ 276 w 283"/>
                <a:gd name="T23" fmla="*/ 166 h 173"/>
                <a:gd name="T24" fmla="*/ 271 w 283"/>
                <a:gd name="T25" fmla="*/ 170 h 173"/>
                <a:gd name="T26" fmla="*/ 264 w 283"/>
                <a:gd name="T27" fmla="*/ 173 h 173"/>
                <a:gd name="T28" fmla="*/ 257 w 283"/>
                <a:gd name="T29" fmla="*/ 173 h 173"/>
                <a:gd name="T30" fmla="*/ 26 w 283"/>
                <a:gd name="T31" fmla="*/ 173 h 173"/>
                <a:gd name="T32" fmla="*/ 19 w 283"/>
                <a:gd name="T33" fmla="*/ 173 h 173"/>
                <a:gd name="T34" fmla="*/ 12 w 283"/>
                <a:gd name="T35" fmla="*/ 170 h 173"/>
                <a:gd name="T36" fmla="*/ 7 w 283"/>
                <a:gd name="T37" fmla="*/ 166 h 173"/>
                <a:gd name="T38" fmla="*/ 3 w 283"/>
                <a:gd name="T39" fmla="*/ 161 h 173"/>
                <a:gd name="T40" fmla="*/ 0 w 283"/>
                <a:gd name="T41" fmla="*/ 154 h 173"/>
                <a:gd name="T42" fmla="*/ 0 w 283"/>
                <a:gd name="T43" fmla="*/ 147 h 173"/>
                <a:gd name="T44" fmla="*/ 0 w 283"/>
                <a:gd name="T45" fmla="*/ 26 h 173"/>
                <a:gd name="T46" fmla="*/ 0 w 283"/>
                <a:gd name="T47" fmla="*/ 19 h 173"/>
                <a:gd name="T48" fmla="*/ 3 w 283"/>
                <a:gd name="T49" fmla="*/ 14 h 173"/>
                <a:gd name="T50" fmla="*/ 7 w 283"/>
                <a:gd name="T51" fmla="*/ 7 h 173"/>
                <a:gd name="T52" fmla="*/ 12 w 283"/>
                <a:gd name="T53" fmla="*/ 3 h 173"/>
                <a:gd name="T54" fmla="*/ 19 w 283"/>
                <a:gd name="T55" fmla="*/ 2 h 173"/>
                <a:gd name="T56" fmla="*/ 26 w 283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3" h="173">
                  <a:moveTo>
                    <a:pt x="26" y="0"/>
                  </a:moveTo>
                  <a:lnTo>
                    <a:pt x="257" y="0"/>
                  </a:lnTo>
                  <a:lnTo>
                    <a:pt x="264" y="2"/>
                  </a:lnTo>
                  <a:lnTo>
                    <a:pt x="271" y="3"/>
                  </a:lnTo>
                  <a:lnTo>
                    <a:pt x="276" y="7"/>
                  </a:lnTo>
                  <a:lnTo>
                    <a:pt x="280" y="14"/>
                  </a:lnTo>
                  <a:lnTo>
                    <a:pt x="283" y="19"/>
                  </a:lnTo>
                  <a:lnTo>
                    <a:pt x="283" y="26"/>
                  </a:lnTo>
                  <a:lnTo>
                    <a:pt x="283" y="147"/>
                  </a:lnTo>
                  <a:lnTo>
                    <a:pt x="283" y="154"/>
                  </a:lnTo>
                  <a:lnTo>
                    <a:pt x="280" y="161"/>
                  </a:lnTo>
                  <a:lnTo>
                    <a:pt x="276" y="166"/>
                  </a:lnTo>
                  <a:lnTo>
                    <a:pt x="271" y="170"/>
                  </a:lnTo>
                  <a:lnTo>
                    <a:pt x="264" y="173"/>
                  </a:lnTo>
                  <a:lnTo>
                    <a:pt x="257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" name="Freeform 21"/>
            <p:cNvSpPr>
              <a:spLocks/>
            </p:cNvSpPr>
            <p:nvPr/>
          </p:nvSpPr>
          <p:spPr bwMode="auto">
            <a:xfrm>
              <a:off x="5215248" y="5697208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5" name="Freeform 22"/>
            <p:cNvSpPr>
              <a:spLocks/>
            </p:cNvSpPr>
            <p:nvPr/>
          </p:nvSpPr>
          <p:spPr bwMode="auto">
            <a:xfrm>
              <a:off x="5366145" y="5697208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6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6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6" name="Freeform 23"/>
            <p:cNvSpPr>
              <a:spLocks/>
            </p:cNvSpPr>
            <p:nvPr/>
          </p:nvSpPr>
          <p:spPr bwMode="auto">
            <a:xfrm>
              <a:off x="5517750" y="5697208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7" name="Freeform 24"/>
            <p:cNvSpPr>
              <a:spLocks/>
            </p:cNvSpPr>
            <p:nvPr/>
          </p:nvSpPr>
          <p:spPr bwMode="auto">
            <a:xfrm>
              <a:off x="5670064" y="5697208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3 w 187"/>
                <a:gd name="T7" fmla="*/ 4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3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4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4 w 187"/>
                <a:gd name="T49" fmla="*/ 12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3" y="4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3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8" name="Freeform 25"/>
            <p:cNvSpPr>
              <a:spLocks/>
            </p:cNvSpPr>
            <p:nvPr/>
          </p:nvSpPr>
          <p:spPr bwMode="auto">
            <a:xfrm>
              <a:off x="5821669" y="5697208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3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3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3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3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9" name="Freeform 26"/>
            <p:cNvSpPr>
              <a:spLocks/>
            </p:cNvSpPr>
            <p:nvPr/>
          </p:nvSpPr>
          <p:spPr bwMode="auto">
            <a:xfrm>
              <a:off x="5972566" y="5697208"/>
              <a:ext cx="133186" cy="122560"/>
            </a:xfrm>
            <a:custGeom>
              <a:avLst/>
              <a:gdLst>
                <a:gd name="T0" fmla="*/ 26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4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6 w 188"/>
                <a:gd name="T31" fmla="*/ 173 h 173"/>
                <a:gd name="T32" fmla="*/ 19 w 188"/>
                <a:gd name="T33" fmla="*/ 173 h 173"/>
                <a:gd name="T34" fmla="*/ 12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2 w 188"/>
                <a:gd name="T53" fmla="*/ 4 h 173"/>
                <a:gd name="T54" fmla="*/ 19 w 188"/>
                <a:gd name="T55" fmla="*/ 0 h 173"/>
                <a:gd name="T56" fmla="*/ 26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0" name="Freeform 27"/>
            <p:cNvSpPr>
              <a:spLocks/>
            </p:cNvSpPr>
            <p:nvPr/>
          </p:nvSpPr>
          <p:spPr bwMode="auto">
            <a:xfrm>
              <a:off x="6124171" y="5697208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4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4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1" name="Freeform 28"/>
            <p:cNvSpPr>
              <a:spLocks/>
            </p:cNvSpPr>
            <p:nvPr/>
          </p:nvSpPr>
          <p:spPr bwMode="auto">
            <a:xfrm>
              <a:off x="6275068" y="5697208"/>
              <a:ext cx="133895" cy="122560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4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20 w 189"/>
                <a:gd name="T55" fmla="*/ 0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2" name="Freeform 29"/>
            <p:cNvSpPr>
              <a:spLocks/>
            </p:cNvSpPr>
            <p:nvPr/>
          </p:nvSpPr>
          <p:spPr bwMode="auto">
            <a:xfrm>
              <a:off x="6426673" y="5697208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3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3" name="Freeform 30"/>
            <p:cNvSpPr>
              <a:spLocks/>
            </p:cNvSpPr>
            <p:nvPr/>
          </p:nvSpPr>
          <p:spPr bwMode="auto">
            <a:xfrm>
              <a:off x="6578279" y="5697208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4" name="Freeform 31"/>
            <p:cNvSpPr>
              <a:spLocks/>
            </p:cNvSpPr>
            <p:nvPr/>
          </p:nvSpPr>
          <p:spPr bwMode="auto">
            <a:xfrm>
              <a:off x="6729175" y="5697208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2 w 189"/>
                <a:gd name="T9" fmla="*/ 7 h 173"/>
                <a:gd name="T10" fmla="*/ 186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5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5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2" y="7"/>
                  </a:lnTo>
                  <a:lnTo>
                    <a:pt x="186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5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5" name="Freeform 32"/>
            <p:cNvSpPr>
              <a:spLocks/>
            </p:cNvSpPr>
            <p:nvPr/>
          </p:nvSpPr>
          <p:spPr bwMode="auto">
            <a:xfrm>
              <a:off x="6881489" y="5697208"/>
              <a:ext cx="133186" cy="122560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4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3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3 w 188"/>
                <a:gd name="T53" fmla="*/ 4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3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6" name="Freeform 33"/>
            <p:cNvSpPr>
              <a:spLocks/>
            </p:cNvSpPr>
            <p:nvPr/>
          </p:nvSpPr>
          <p:spPr bwMode="auto">
            <a:xfrm>
              <a:off x="7033094" y="5697208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7" name="Freeform 34"/>
            <p:cNvSpPr>
              <a:spLocks/>
            </p:cNvSpPr>
            <p:nvPr/>
          </p:nvSpPr>
          <p:spPr bwMode="auto">
            <a:xfrm>
              <a:off x="5215248" y="5404624"/>
              <a:ext cx="195528" cy="122560"/>
            </a:xfrm>
            <a:custGeom>
              <a:avLst/>
              <a:gdLst>
                <a:gd name="T0" fmla="*/ 26 w 276"/>
                <a:gd name="T1" fmla="*/ 0 h 173"/>
                <a:gd name="T2" fmla="*/ 248 w 276"/>
                <a:gd name="T3" fmla="*/ 0 h 173"/>
                <a:gd name="T4" fmla="*/ 255 w 276"/>
                <a:gd name="T5" fmla="*/ 0 h 173"/>
                <a:gd name="T6" fmla="*/ 262 w 276"/>
                <a:gd name="T7" fmla="*/ 4 h 173"/>
                <a:gd name="T8" fmla="*/ 267 w 276"/>
                <a:gd name="T9" fmla="*/ 7 h 173"/>
                <a:gd name="T10" fmla="*/ 273 w 276"/>
                <a:gd name="T11" fmla="*/ 14 h 173"/>
                <a:gd name="T12" fmla="*/ 274 w 276"/>
                <a:gd name="T13" fmla="*/ 20 h 173"/>
                <a:gd name="T14" fmla="*/ 276 w 276"/>
                <a:gd name="T15" fmla="*/ 27 h 173"/>
                <a:gd name="T16" fmla="*/ 276 w 276"/>
                <a:gd name="T17" fmla="*/ 147 h 173"/>
                <a:gd name="T18" fmla="*/ 274 w 276"/>
                <a:gd name="T19" fmla="*/ 154 h 173"/>
                <a:gd name="T20" fmla="*/ 273 w 276"/>
                <a:gd name="T21" fmla="*/ 161 h 173"/>
                <a:gd name="T22" fmla="*/ 267 w 276"/>
                <a:gd name="T23" fmla="*/ 166 h 173"/>
                <a:gd name="T24" fmla="*/ 262 w 276"/>
                <a:gd name="T25" fmla="*/ 170 h 173"/>
                <a:gd name="T26" fmla="*/ 255 w 276"/>
                <a:gd name="T27" fmla="*/ 173 h 173"/>
                <a:gd name="T28" fmla="*/ 248 w 276"/>
                <a:gd name="T29" fmla="*/ 173 h 173"/>
                <a:gd name="T30" fmla="*/ 26 w 276"/>
                <a:gd name="T31" fmla="*/ 173 h 173"/>
                <a:gd name="T32" fmla="*/ 19 w 276"/>
                <a:gd name="T33" fmla="*/ 173 h 173"/>
                <a:gd name="T34" fmla="*/ 14 w 276"/>
                <a:gd name="T35" fmla="*/ 170 h 173"/>
                <a:gd name="T36" fmla="*/ 8 w 276"/>
                <a:gd name="T37" fmla="*/ 166 h 173"/>
                <a:gd name="T38" fmla="*/ 3 w 276"/>
                <a:gd name="T39" fmla="*/ 161 h 173"/>
                <a:gd name="T40" fmla="*/ 1 w 276"/>
                <a:gd name="T41" fmla="*/ 154 h 173"/>
                <a:gd name="T42" fmla="*/ 0 w 276"/>
                <a:gd name="T43" fmla="*/ 147 h 173"/>
                <a:gd name="T44" fmla="*/ 0 w 276"/>
                <a:gd name="T45" fmla="*/ 27 h 173"/>
                <a:gd name="T46" fmla="*/ 1 w 276"/>
                <a:gd name="T47" fmla="*/ 20 h 173"/>
                <a:gd name="T48" fmla="*/ 3 w 276"/>
                <a:gd name="T49" fmla="*/ 14 h 173"/>
                <a:gd name="T50" fmla="*/ 8 w 276"/>
                <a:gd name="T51" fmla="*/ 7 h 173"/>
                <a:gd name="T52" fmla="*/ 14 w 276"/>
                <a:gd name="T53" fmla="*/ 4 h 173"/>
                <a:gd name="T54" fmla="*/ 19 w 276"/>
                <a:gd name="T55" fmla="*/ 0 h 173"/>
                <a:gd name="T56" fmla="*/ 26 w 27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173">
                  <a:moveTo>
                    <a:pt x="26" y="0"/>
                  </a:moveTo>
                  <a:lnTo>
                    <a:pt x="248" y="0"/>
                  </a:lnTo>
                  <a:lnTo>
                    <a:pt x="255" y="0"/>
                  </a:lnTo>
                  <a:lnTo>
                    <a:pt x="262" y="4"/>
                  </a:lnTo>
                  <a:lnTo>
                    <a:pt x="267" y="7"/>
                  </a:lnTo>
                  <a:lnTo>
                    <a:pt x="273" y="14"/>
                  </a:lnTo>
                  <a:lnTo>
                    <a:pt x="274" y="20"/>
                  </a:lnTo>
                  <a:lnTo>
                    <a:pt x="276" y="27"/>
                  </a:lnTo>
                  <a:lnTo>
                    <a:pt x="276" y="147"/>
                  </a:lnTo>
                  <a:lnTo>
                    <a:pt x="274" y="154"/>
                  </a:lnTo>
                  <a:lnTo>
                    <a:pt x="273" y="161"/>
                  </a:lnTo>
                  <a:lnTo>
                    <a:pt x="267" y="166"/>
                  </a:lnTo>
                  <a:lnTo>
                    <a:pt x="262" y="170"/>
                  </a:lnTo>
                  <a:lnTo>
                    <a:pt x="255" y="173"/>
                  </a:lnTo>
                  <a:lnTo>
                    <a:pt x="248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Freeform 35"/>
            <p:cNvSpPr>
              <a:spLocks/>
            </p:cNvSpPr>
            <p:nvPr/>
          </p:nvSpPr>
          <p:spPr bwMode="auto">
            <a:xfrm>
              <a:off x="5428488" y="540462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1 w 189"/>
                <a:gd name="T47" fmla="*/ 20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9" name="Freeform 36"/>
            <p:cNvSpPr>
              <a:spLocks/>
            </p:cNvSpPr>
            <p:nvPr/>
          </p:nvSpPr>
          <p:spPr bwMode="auto">
            <a:xfrm>
              <a:off x="5579384" y="540462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1 w 189"/>
                <a:gd name="T9" fmla="*/ 7 h 173"/>
                <a:gd name="T10" fmla="*/ 186 w 189"/>
                <a:gd name="T11" fmla="*/ 14 h 173"/>
                <a:gd name="T12" fmla="*/ 188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6" y="14"/>
                  </a:lnTo>
                  <a:lnTo>
                    <a:pt x="188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0" name="Freeform 37"/>
            <p:cNvSpPr>
              <a:spLocks/>
            </p:cNvSpPr>
            <p:nvPr/>
          </p:nvSpPr>
          <p:spPr bwMode="auto">
            <a:xfrm>
              <a:off x="5730989" y="540462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2 w 189"/>
                <a:gd name="T9" fmla="*/ 7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5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5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2" y="7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5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1" name="Freeform 38"/>
            <p:cNvSpPr>
              <a:spLocks/>
            </p:cNvSpPr>
            <p:nvPr/>
          </p:nvSpPr>
          <p:spPr bwMode="auto">
            <a:xfrm>
              <a:off x="5883303" y="540462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4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4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2" name="Freeform 39"/>
            <p:cNvSpPr>
              <a:spLocks/>
            </p:cNvSpPr>
            <p:nvPr/>
          </p:nvSpPr>
          <p:spPr bwMode="auto">
            <a:xfrm>
              <a:off x="6034908" y="540462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3" name="Freeform 40"/>
            <p:cNvSpPr>
              <a:spLocks/>
            </p:cNvSpPr>
            <p:nvPr/>
          </p:nvSpPr>
          <p:spPr bwMode="auto">
            <a:xfrm>
              <a:off x="6185805" y="5404624"/>
              <a:ext cx="133186" cy="122560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4 h 173"/>
                <a:gd name="T8" fmla="*/ 181 w 188"/>
                <a:gd name="T9" fmla="*/ 7 h 173"/>
                <a:gd name="T10" fmla="*/ 184 w 188"/>
                <a:gd name="T11" fmla="*/ 14 h 173"/>
                <a:gd name="T12" fmla="*/ 188 w 188"/>
                <a:gd name="T13" fmla="*/ 20 h 173"/>
                <a:gd name="T14" fmla="*/ 188 w 188"/>
                <a:gd name="T15" fmla="*/ 27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4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7 h 173"/>
                <a:gd name="T46" fmla="*/ 0 w 188"/>
                <a:gd name="T47" fmla="*/ 20 h 173"/>
                <a:gd name="T48" fmla="*/ 4 w 188"/>
                <a:gd name="T49" fmla="*/ 14 h 173"/>
                <a:gd name="T50" fmla="*/ 7 w 188"/>
                <a:gd name="T51" fmla="*/ 7 h 173"/>
                <a:gd name="T52" fmla="*/ 14 w 188"/>
                <a:gd name="T53" fmla="*/ 4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8" y="20"/>
                  </a:lnTo>
                  <a:lnTo>
                    <a:pt x="188" y="27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4" name="Freeform 41"/>
            <p:cNvSpPr>
              <a:spLocks/>
            </p:cNvSpPr>
            <p:nvPr/>
          </p:nvSpPr>
          <p:spPr bwMode="auto">
            <a:xfrm>
              <a:off x="6337410" y="5404624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4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4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3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3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5" name="Freeform 42"/>
            <p:cNvSpPr>
              <a:spLocks/>
            </p:cNvSpPr>
            <p:nvPr/>
          </p:nvSpPr>
          <p:spPr bwMode="auto">
            <a:xfrm>
              <a:off x="6488307" y="5404624"/>
              <a:ext cx="134603" cy="122560"/>
            </a:xfrm>
            <a:custGeom>
              <a:avLst/>
              <a:gdLst>
                <a:gd name="T0" fmla="*/ 27 w 190"/>
                <a:gd name="T1" fmla="*/ 0 h 173"/>
                <a:gd name="T2" fmla="*/ 162 w 190"/>
                <a:gd name="T3" fmla="*/ 0 h 173"/>
                <a:gd name="T4" fmla="*/ 169 w 190"/>
                <a:gd name="T5" fmla="*/ 0 h 173"/>
                <a:gd name="T6" fmla="*/ 176 w 190"/>
                <a:gd name="T7" fmla="*/ 4 h 173"/>
                <a:gd name="T8" fmla="*/ 181 w 190"/>
                <a:gd name="T9" fmla="*/ 7 h 173"/>
                <a:gd name="T10" fmla="*/ 186 w 190"/>
                <a:gd name="T11" fmla="*/ 14 h 173"/>
                <a:gd name="T12" fmla="*/ 188 w 190"/>
                <a:gd name="T13" fmla="*/ 20 h 173"/>
                <a:gd name="T14" fmla="*/ 190 w 190"/>
                <a:gd name="T15" fmla="*/ 27 h 173"/>
                <a:gd name="T16" fmla="*/ 190 w 190"/>
                <a:gd name="T17" fmla="*/ 147 h 173"/>
                <a:gd name="T18" fmla="*/ 188 w 190"/>
                <a:gd name="T19" fmla="*/ 154 h 173"/>
                <a:gd name="T20" fmla="*/ 186 w 190"/>
                <a:gd name="T21" fmla="*/ 161 h 173"/>
                <a:gd name="T22" fmla="*/ 181 w 190"/>
                <a:gd name="T23" fmla="*/ 166 h 173"/>
                <a:gd name="T24" fmla="*/ 176 w 190"/>
                <a:gd name="T25" fmla="*/ 170 h 173"/>
                <a:gd name="T26" fmla="*/ 169 w 190"/>
                <a:gd name="T27" fmla="*/ 173 h 173"/>
                <a:gd name="T28" fmla="*/ 162 w 190"/>
                <a:gd name="T29" fmla="*/ 173 h 173"/>
                <a:gd name="T30" fmla="*/ 27 w 190"/>
                <a:gd name="T31" fmla="*/ 173 h 173"/>
                <a:gd name="T32" fmla="*/ 20 w 190"/>
                <a:gd name="T33" fmla="*/ 173 h 173"/>
                <a:gd name="T34" fmla="*/ 14 w 190"/>
                <a:gd name="T35" fmla="*/ 170 h 173"/>
                <a:gd name="T36" fmla="*/ 9 w 190"/>
                <a:gd name="T37" fmla="*/ 166 h 173"/>
                <a:gd name="T38" fmla="*/ 4 w 190"/>
                <a:gd name="T39" fmla="*/ 161 h 173"/>
                <a:gd name="T40" fmla="*/ 2 w 190"/>
                <a:gd name="T41" fmla="*/ 154 h 173"/>
                <a:gd name="T42" fmla="*/ 0 w 190"/>
                <a:gd name="T43" fmla="*/ 147 h 173"/>
                <a:gd name="T44" fmla="*/ 0 w 190"/>
                <a:gd name="T45" fmla="*/ 27 h 173"/>
                <a:gd name="T46" fmla="*/ 2 w 190"/>
                <a:gd name="T47" fmla="*/ 20 h 173"/>
                <a:gd name="T48" fmla="*/ 4 w 190"/>
                <a:gd name="T49" fmla="*/ 14 h 173"/>
                <a:gd name="T50" fmla="*/ 9 w 190"/>
                <a:gd name="T51" fmla="*/ 7 h 173"/>
                <a:gd name="T52" fmla="*/ 14 w 190"/>
                <a:gd name="T53" fmla="*/ 4 h 173"/>
                <a:gd name="T54" fmla="*/ 20 w 190"/>
                <a:gd name="T55" fmla="*/ 0 h 173"/>
                <a:gd name="T56" fmla="*/ 27 w 190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0" h="173">
                  <a:moveTo>
                    <a:pt x="27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6" y="4"/>
                  </a:lnTo>
                  <a:lnTo>
                    <a:pt x="181" y="7"/>
                  </a:lnTo>
                  <a:lnTo>
                    <a:pt x="186" y="14"/>
                  </a:lnTo>
                  <a:lnTo>
                    <a:pt x="188" y="20"/>
                  </a:lnTo>
                  <a:lnTo>
                    <a:pt x="190" y="27"/>
                  </a:lnTo>
                  <a:lnTo>
                    <a:pt x="190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6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6" name="Freeform 43"/>
            <p:cNvSpPr>
              <a:spLocks/>
            </p:cNvSpPr>
            <p:nvPr/>
          </p:nvSpPr>
          <p:spPr bwMode="auto">
            <a:xfrm>
              <a:off x="6639913" y="540462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6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6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7" name="Freeform 44"/>
            <p:cNvSpPr>
              <a:spLocks/>
            </p:cNvSpPr>
            <p:nvPr/>
          </p:nvSpPr>
          <p:spPr bwMode="auto">
            <a:xfrm>
              <a:off x="6791518" y="540462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4 h 173"/>
                <a:gd name="T8" fmla="*/ 182 w 189"/>
                <a:gd name="T9" fmla="*/ 7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5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1 w 189"/>
                <a:gd name="T47" fmla="*/ 20 h 173"/>
                <a:gd name="T48" fmla="*/ 5 w 189"/>
                <a:gd name="T49" fmla="*/ 14 h 173"/>
                <a:gd name="T50" fmla="*/ 8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4"/>
                  </a:lnTo>
                  <a:lnTo>
                    <a:pt x="182" y="7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5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8" name="Freeform 45"/>
            <p:cNvSpPr>
              <a:spLocks/>
            </p:cNvSpPr>
            <p:nvPr/>
          </p:nvSpPr>
          <p:spPr bwMode="auto">
            <a:xfrm>
              <a:off x="6943831" y="540462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9" name="Freeform 46"/>
            <p:cNvSpPr>
              <a:spLocks/>
            </p:cNvSpPr>
            <p:nvPr/>
          </p:nvSpPr>
          <p:spPr bwMode="auto">
            <a:xfrm>
              <a:off x="7095437" y="540462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3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3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3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3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0" name="Freeform 47"/>
            <p:cNvSpPr>
              <a:spLocks/>
            </p:cNvSpPr>
            <p:nvPr/>
          </p:nvSpPr>
          <p:spPr bwMode="auto">
            <a:xfrm>
              <a:off x="7246333" y="5404624"/>
              <a:ext cx="138854" cy="122560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0 h 173"/>
                <a:gd name="T6" fmla="*/ 184 w 196"/>
                <a:gd name="T7" fmla="*/ 4 h 173"/>
                <a:gd name="T8" fmla="*/ 189 w 196"/>
                <a:gd name="T9" fmla="*/ 7 h 173"/>
                <a:gd name="T10" fmla="*/ 193 w 196"/>
                <a:gd name="T11" fmla="*/ 14 h 173"/>
                <a:gd name="T12" fmla="*/ 196 w 196"/>
                <a:gd name="T13" fmla="*/ 20 h 173"/>
                <a:gd name="T14" fmla="*/ 196 w 196"/>
                <a:gd name="T15" fmla="*/ 27 h 173"/>
                <a:gd name="T16" fmla="*/ 196 w 196"/>
                <a:gd name="T17" fmla="*/ 147 h 173"/>
                <a:gd name="T18" fmla="*/ 196 w 196"/>
                <a:gd name="T19" fmla="*/ 154 h 173"/>
                <a:gd name="T20" fmla="*/ 193 w 196"/>
                <a:gd name="T21" fmla="*/ 161 h 173"/>
                <a:gd name="T22" fmla="*/ 189 w 196"/>
                <a:gd name="T23" fmla="*/ 166 h 173"/>
                <a:gd name="T24" fmla="*/ 184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2 w 196"/>
                <a:gd name="T35" fmla="*/ 170 h 173"/>
                <a:gd name="T36" fmla="*/ 7 w 196"/>
                <a:gd name="T37" fmla="*/ 166 h 173"/>
                <a:gd name="T38" fmla="*/ 4 w 196"/>
                <a:gd name="T39" fmla="*/ 161 h 173"/>
                <a:gd name="T40" fmla="*/ 0 w 196"/>
                <a:gd name="T41" fmla="*/ 154 h 173"/>
                <a:gd name="T42" fmla="*/ 0 w 196"/>
                <a:gd name="T43" fmla="*/ 147 h 173"/>
                <a:gd name="T44" fmla="*/ 0 w 196"/>
                <a:gd name="T45" fmla="*/ 27 h 173"/>
                <a:gd name="T46" fmla="*/ 0 w 196"/>
                <a:gd name="T47" fmla="*/ 20 h 173"/>
                <a:gd name="T48" fmla="*/ 4 w 196"/>
                <a:gd name="T49" fmla="*/ 14 h 173"/>
                <a:gd name="T50" fmla="*/ 7 w 196"/>
                <a:gd name="T51" fmla="*/ 7 h 173"/>
                <a:gd name="T52" fmla="*/ 12 w 196"/>
                <a:gd name="T53" fmla="*/ 4 h 173"/>
                <a:gd name="T54" fmla="*/ 19 w 196"/>
                <a:gd name="T55" fmla="*/ 0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3" y="14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3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1" name="Freeform 48"/>
            <p:cNvSpPr>
              <a:spLocks/>
            </p:cNvSpPr>
            <p:nvPr/>
          </p:nvSpPr>
          <p:spPr bwMode="auto">
            <a:xfrm>
              <a:off x="5215248" y="5551270"/>
              <a:ext cx="238743" cy="122560"/>
            </a:xfrm>
            <a:custGeom>
              <a:avLst/>
              <a:gdLst>
                <a:gd name="T0" fmla="*/ 26 w 337"/>
                <a:gd name="T1" fmla="*/ 0 h 173"/>
                <a:gd name="T2" fmla="*/ 311 w 337"/>
                <a:gd name="T3" fmla="*/ 0 h 173"/>
                <a:gd name="T4" fmla="*/ 318 w 337"/>
                <a:gd name="T5" fmla="*/ 0 h 173"/>
                <a:gd name="T6" fmla="*/ 325 w 337"/>
                <a:gd name="T7" fmla="*/ 3 h 173"/>
                <a:gd name="T8" fmla="*/ 330 w 337"/>
                <a:gd name="T9" fmla="*/ 7 h 173"/>
                <a:gd name="T10" fmla="*/ 334 w 337"/>
                <a:gd name="T11" fmla="*/ 12 h 173"/>
                <a:gd name="T12" fmla="*/ 337 w 337"/>
                <a:gd name="T13" fmla="*/ 19 h 173"/>
                <a:gd name="T14" fmla="*/ 337 w 337"/>
                <a:gd name="T15" fmla="*/ 26 h 173"/>
                <a:gd name="T16" fmla="*/ 337 w 337"/>
                <a:gd name="T17" fmla="*/ 147 h 173"/>
                <a:gd name="T18" fmla="*/ 337 w 337"/>
                <a:gd name="T19" fmla="*/ 154 h 173"/>
                <a:gd name="T20" fmla="*/ 334 w 337"/>
                <a:gd name="T21" fmla="*/ 161 h 173"/>
                <a:gd name="T22" fmla="*/ 330 w 337"/>
                <a:gd name="T23" fmla="*/ 166 h 173"/>
                <a:gd name="T24" fmla="*/ 325 w 337"/>
                <a:gd name="T25" fmla="*/ 169 h 173"/>
                <a:gd name="T26" fmla="*/ 318 w 337"/>
                <a:gd name="T27" fmla="*/ 173 h 173"/>
                <a:gd name="T28" fmla="*/ 311 w 337"/>
                <a:gd name="T29" fmla="*/ 173 h 173"/>
                <a:gd name="T30" fmla="*/ 26 w 337"/>
                <a:gd name="T31" fmla="*/ 173 h 173"/>
                <a:gd name="T32" fmla="*/ 19 w 337"/>
                <a:gd name="T33" fmla="*/ 173 h 173"/>
                <a:gd name="T34" fmla="*/ 14 w 337"/>
                <a:gd name="T35" fmla="*/ 169 h 173"/>
                <a:gd name="T36" fmla="*/ 8 w 337"/>
                <a:gd name="T37" fmla="*/ 166 h 173"/>
                <a:gd name="T38" fmla="*/ 3 w 337"/>
                <a:gd name="T39" fmla="*/ 161 h 173"/>
                <a:gd name="T40" fmla="*/ 1 w 337"/>
                <a:gd name="T41" fmla="*/ 154 h 173"/>
                <a:gd name="T42" fmla="*/ 0 w 337"/>
                <a:gd name="T43" fmla="*/ 147 h 173"/>
                <a:gd name="T44" fmla="*/ 0 w 337"/>
                <a:gd name="T45" fmla="*/ 26 h 173"/>
                <a:gd name="T46" fmla="*/ 1 w 337"/>
                <a:gd name="T47" fmla="*/ 19 h 173"/>
                <a:gd name="T48" fmla="*/ 3 w 337"/>
                <a:gd name="T49" fmla="*/ 12 h 173"/>
                <a:gd name="T50" fmla="*/ 8 w 337"/>
                <a:gd name="T51" fmla="*/ 7 h 173"/>
                <a:gd name="T52" fmla="*/ 14 w 337"/>
                <a:gd name="T53" fmla="*/ 3 h 173"/>
                <a:gd name="T54" fmla="*/ 19 w 337"/>
                <a:gd name="T55" fmla="*/ 0 h 173"/>
                <a:gd name="T56" fmla="*/ 26 w 33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7" h="173">
                  <a:moveTo>
                    <a:pt x="26" y="0"/>
                  </a:moveTo>
                  <a:lnTo>
                    <a:pt x="311" y="0"/>
                  </a:lnTo>
                  <a:lnTo>
                    <a:pt x="318" y="0"/>
                  </a:lnTo>
                  <a:lnTo>
                    <a:pt x="325" y="3"/>
                  </a:lnTo>
                  <a:lnTo>
                    <a:pt x="330" y="7"/>
                  </a:lnTo>
                  <a:lnTo>
                    <a:pt x="334" y="12"/>
                  </a:lnTo>
                  <a:lnTo>
                    <a:pt x="337" y="19"/>
                  </a:lnTo>
                  <a:lnTo>
                    <a:pt x="337" y="26"/>
                  </a:lnTo>
                  <a:lnTo>
                    <a:pt x="337" y="147"/>
                  </a:lnTo>
                  <a:lnTo>
                    <a:pt x="337" y="154"/>
                  </a:lnTo>
                  <a:lnTo>
                    <a:pt x="334" y="161"/>
                  </a:lnTo>
                  <a:lnTo>
                    <a:pt x="330" y="166"/>
                  </a:lnTo>
                  <a:lnTo>
                    <a:pt x="325" y="169"/>
                  </a:lnTo>
                  <a:lnTo>
                    <a:pt x="318" y="173"/>
                  </a:lnTo>
                  <a:lnTo>
                    <a:pt x="31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2" name="Freeform 49"/>
            <p:cNvSpPr>
              <a:spLocks/>
            </p:cNvSpPr>
            <p:nvPr/>
          </p:nvSpPr>
          <p:spPr bwMode="auto">
            <a:xfrm>
              <a:off x="5473119" y="5551270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4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4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7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7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3" name="Freeform 50"/>
            <p:cNvSpPr>
              <a:spLocks/>
            </p:cNvSpPr>
            <p:nvPr/>
          </p:nvSpPr>
          <p:spPr bwMode="auto">
            <a:xfrm>
              <a:off x="5624016" y="5551270"/>
              <a:ext cx="133895" cy="122560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0 w 189"/>
                <a:gd name="T55" fmla="*/ 0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Freeform 51"/>
            <p:cNvSpPr>
              <a:spLocks/>
            </p:cNvSpPr>
            <p:nvPr/>
          </p:nvSpPr>
          <p:spPr bwMode="auto">
            <a:xfrm>
              <a:off x="5775621" y="5551270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3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5" name="Freeform 52"/>
            <p:cNvSpPr>
              <a:spLocks/>
            </p:cNvSpPr>
            <p:nvPr/>
          </p:nvSpPr>
          <p:spPr bwMode="auto">
            <a:xfrm>
              <a:off x="5926518" y="5551270"/>
              <a:ext cx="134603" cy="122560"/>
            </a:xfrm>
            <a:custGeom>
              <a:avLst/>
              <a:gdLst>
                <a:gd name="T0" fmla="*/ 28 w 190"/>
                <a:gd name="T1" fmla="*/ 0 h 173"/>
                <a:gd name="T2" fmla="*/ 163 w 190"/>
                <a:gd name="T3" fmla="*/ 0 h 173"/>
                <a:gd name="T4" fmla="*/ 170 w 190"/>
                <a:gd name="T5" fmla="*/ 0 h 173"/>
                <a:gd name="T6" fmla="*/ 175 w 190"/>
                <a:gd name="T7" fmla="*/ 3 h 173"/>
                <a:gd name="T8" fmla="*/ 181 w 190"/>
                <a:gd name="T9" fmla="*/ 7 h 173"/>
                <a:gd name="T10" fmla="*/ 186 w 190"/>
                <a:gd name="T11" fmla="*/ 12 h 173"/>
                <a:gd name="T12" fmla="*/ 188 w 190"/>
                <a:gd name="T13" fmla="*/ 19 h 173"/>
                <a:gd name="T14" fmla="*/ 190 w 190"/>
                <a:gd name="T15" fmla="*/ 26 h 173"/>
                <a:gd name="T16" fmla="*/ 190 w 190"/>
                <a:gd name="T17" fmla="*/ 147 h 173"/>
                <a:gd name="T18" fmla="*/ 188 w 190"/>
                <a:gd name="T19" fmla="*/ 154 h 173"/>
                <a:gd name="T20" fmla="*/ 186 w 190"/>
                <a:gd name="T21" fmla="*/ 161 h 173"/>
                <a:gd name="T22" fmla="*/ 181 w 190"/>
                <a:gd name="T23" fmla="*/ 166 h 173"/>
                <a:gd name="T24" fmla="*/ 175 w 190"/>
                <a:gd name="T25" fmla="*/ 169 h 173"/>
                <a:gd name="T26" fmla="*/ 170 w 190"/>
                <a:gd name="T27" fmla="*/ 173 h 173"/>
                <a:gd name="T28" fmla="*/ 163 w 190"/>
                <a:gd name="T29" fmla="*/ 173 h 173"/>
                <a:gd name="T30" fmla="*/ 28 w 190"/>
                <a:gd name="T31" fmla="*/ 173 h 173"/>
                <a:gd name="T32" fmla="*/ 21 w 190"/>
                <a:gd name="T33" fmla="*/ 173 h 173"/>
                <a:gd name="T34" fmla="*/ 14 w 190"/>
                <a:gd name="T35" fmla="*/ 169 h 173"/>
                <a:gd name="T36" fmla="*/ 9 w 190"/>
                <a:gd name="T37" fmla="*/ 166 h 173"/>
                <a:gd name="T38" fmla="*/ 6 w 190"/>
                <a:gd name="T39" fmla="*/ 161 h 173"/>
                <a:gd name="T40" fmla="*/ 2 w 190"/>
                <a:gd name="T41" fmla="*/ 154 h 173"/>
                <a:gd name="T42" fmla="*/ 0 w 190"/>
                <a:gd name="T43" fmla="*/ 147 h 173"/>
                <a:gd name="T44" fmla="*/ 0 w 190"/>
                <a:gd name="T45" fmla="*/ 26 h 173"/>
                <a:gd name="T46" fmla="*/ 2 w 190"/>
                <a:gd name="T47" fmla="*/ 19 h 173"/>
                <a:gd name="T48" fmla="*/ 6 w 190"/>
                <a:gd name="T49" fmla="*/ 12 h 173"/>
                <a:gd name="T50" fmla="*/ 9 w 190"/>
                <a:gd name="T51" fmla="*/ 7 h 173"/>
                <a:gd name="T52" fmla="*/ 14 w 190"/>
                <a:gd name="T53" fmla="*/ 3 h 173"/>
                <a:gd name="T54" fmla="*/ 21 w 190"/>
                <a:gd name="T55" fmla="*/ 0 h 173"/>
                <a:gd name="T56" fmla="*/ 28 w 190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0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90" y="26"/>
                  </a:lnTo>
                  <a:lnTo>
                    <a:pt x="190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6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6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6" name="Freeform 53"/>
            <p:cNvSpPr>
              <a:spLocks/>
            </p:cNvSpPr>
            <p:nvPr/>
          </p:nvSpPr>
          <p:spPr bwMode="auto">
            <a:xfrm>
              <a:off x="6079540" y="5551270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3 w 187"/>
                <a:gd name="T7" fmla="*/ 3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3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3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3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7" name="Freeform 54"/>
            <p:cNvSpPr>
              <a:spLocks/>
            </p:cNvSpPr>
            <p:nvPr/>
          </p:nvSpPr>
          <p:spPr bwMode="auto">
            <a:xfrm>
              <a:off x="6230436" y="5551270"/>
              <a:ext cx="133186" cy="122560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3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69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3 w 188"/>
                <a:gd name="T35" fmla="*/ 169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3 w 188"/>
                <a:gd name="T53" fmla="*/ 3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3" y="169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8" name="Freeform 55"/>
            <p:cNvSpPr>
              <a:spLocks/>
            </p:cNvSpPr>
            <p:nvPr/>
          </p:nvSpPr>
          <p:spPr bwMode="auto">
            <a:xfrm>
              <a:off x="6382042" y="5551270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9" name="Freeform 56"/>
            <p:cNvSpPr>
              <a:spLocks/>
            </p:cNvSpPr>
            <p:nvPr/>
          </p:nvSpPr>
          <p:spPr bwMode="auto">
            <a:xfrm>
              <a:off x="6532938" y="5551270"/>
              <a:ext cx="133186" cy="122560"/>
            </a:xfrm>
            <a:custGeom>
              <a:avLst/>
              <a:gdLst>
                <a:gd name="T0" fmla="*/ 27 w 188"/>
                <a:gd name="T1" fmla="*/ 0 h 173"/>
                <a:gd name="T2" fmla="*/ 162 w 188"/>
                <a:gd name="T3" fmla="*/ 0 h 173"/>
                <a:gd name="T4" fmla="*/ 169 w 188"/>
                <a:gd name="T5" fmla="*/ 0 h 173"/>
                <a:gd name="T6" fmla="*/ 176 w 188"/>
                <a:gd name="T7" fmla="*/ 3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6 w 188"/>
                <a:gd name="T25" fmla="*/ 169 h 173"/>
                <a:gd name="T26" fmla="*/ 169 w 188"/>
                <a:gd name="T27" fmla="*/ 173 h 173"/>
                <a:gd name="T28" fmla="*/ 162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4 w 188"/>
                <a:gd name="T35" fmla="*/ 169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4 w 188"/>
                <a:gd name="T53" fmla="*/ 3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6" y="3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6" y="169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69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0" name="Freeform 57"/>
            <p:cNvSpPr>
              <a:spLocks/>
            </p:cNvSpPr>
            <p:nvPr/>
          </p:nvSpPr>
          <p:spPr bwMode="auto">
            <a:xfrm>
              <a:off x="6684544" y="5551270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6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6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1" name="Freeform 58"/>
            <p:cNvSpPr>
              <a:spLocks/>
            </p:cNvSpPr>
            <p:nvPr/>
          </p:nvSpPr>
          <p:spPr bwMode="auto">
            <a:xfrm>
              <a:off x="6836149" y="5551270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69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69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69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9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2" name="Freeform 59"/>
            <p:cNvSpPr>
              <a:spLocks/>
            </p:cNvSpPr>
            <p:nvPr/>
          </p:nvSpPr>
          <p:spPr bwMode="auto">
            <a:xfrm>
              <a:off x="6987046" y="5551270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69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3" name="Freeform 60"/>
            <p:cNvSpPr>
              <a:spLocks/>
            </p:cNvSpPr>
            <p:nvPr/>
          </p:nvSpPr>
          <p:spPr bwMode="auto">
            <a:xfrm>
              <a:off x="7138651" y="5551270"/>
              <a:ext cx="246535" cy="268497"/>
            </a:xfrm>
            <a:custGeom>
              <a:avLst/>
              <a:gdLst>
                <a:gd name="T0" fmla="*/ 38 w 348"/>
                <a:gd name="T1" fmla="*/ 0 h 379"/>
                <a:gd name="T2" fmla="*/ 322 w 348"/>
                <a:gd name="T3" fmla="*/ 0 h 379"/>
                <a:gd name="T4" fmla="*/ 329 w 348"/>
                <a:gd name="T5" fmla="*/ 0 h 379"/>
                <a:gd name="T6" fmla="*/ 336 w 348"/>
                <a:gd name="T7" fmla="*/ 3 h 379"/>
                <a:gd name="T8" fmla="*/ 341 w 348"/>
                <a:gd name="T9" fmla="*/ 7 h 379"/>
                <a:gd name="T10" fmla="*/ 345 w 348"/>
                <a:gd name="T11" fmla="*/ 12 h 379"/>
                <a:gd name="T12" fmla="*/ 348 w 348"/>
                <a:gd name="T13" fmla="*/ 19 h 379"/>
                <a:gd name="T14" fmla="*/ 348 w 348"/>
                <a:gd name="T15" fmla="*/ 26 h 379"/>
                <a:gd name="T16" fmla="*/ 348 w 348"/>
                <a:gd name="T17" fmla="*/ 350 h 379"/>
                <a:gd name="T18" fmla="*/ 345 w 348"/>
                <a:gd name="T19" fmla="*/ 364 h 379"/>
                <a:gd name="T20" fmla="*/ 336 w 348"/>
                <a:gd name="T21" fmla="*/ 376 h 379"/>
                <a:gd name="T22" fmla="*/ 322 w 348"/>
                <a:gd name="T23" fmla="*/ 379 h 379"/>
                <a:gd name="T24" fmla="*/ 91 w 348"/>
                <a:gd name="T25" fmla="*/ 379 h 379"/>
                <a:gd name="T26" fmla="*/ 77 w 348"/>
                <a:gd name="T27" fmla="*/ 376 h 379"/>
                <a:gd name="T28" fmla="*/ 68 w 348"/>
                <a:gd name="T29" fmla="*/ 364 h 379"/>
                <a:gd name="T30" fmla="*/ 65 w 348"/>
                <a:gd name="T31" fmla="*/ 350 h 379"/>
                <a:gd name="T32" fmla="*/ 65 w 348"/>
                <a:gd name="T33" fmla="*/ 173 h 379"/>
                <a:gd name="T34" fmla="*/ 38 w 348"/>
                <a:gd name="T35" fmla="*/ 173 h 379"/>
                <a:gd name="T36" fmla="*/ 19 w 348"/>
                <a:gd name="T37" fmla="*/ 169 h 379"/>
                <a:gd name="T38" fmla="*/ 5 w 348"/>
                <a:gd name="T39" fmla="*/ 161 h 379"/>
                <a:gd name="T40" fmla="*/ 0 w 348"/>
                <a:gd name="T41" fmla="*/ 147 h 379"/>
                <a:gd name="T42" fmla="*/ 0 w 348"/>
                <a:gd name="T43" fmla="*/ 26 h 379"/>
                <a:gd name="T44" fmla="*/ 5 w 348"/>
                <a:gd name="T45" fmla="*/ 12 h 379"/>
                <a:gd name="T46" fmla="*/ 19 w 348"/>
                <a:gd name="T47" fmla="*/ 3 h 379"/>
                <a:gd name="T48" fmla="*/ 38 w 348"/>
                <a:gd name="T49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8" h="379">
                  <a:moveTo>
                    <a:pt x="38" y="0"/>
                  </a:moveTo>
                  <a:lnTo>
                    <a:pt x="322" y="0"/>
                  </a:lnTo>
                  <a:lnTo>
                    <a:pt x="329" y="0"/>
                  </a:lnTo>
                  <a:lnTo>
                    <a:pt x="336" y="3"/>
                  </a:lnTo>
                  <a:lnTo>
                    <a:pt x="341" y="7"/>
                  </a:lnTo>
                  <a:lnTo>
                    <a:pt x="345" y="12"/>
                  </a:lnTo>
                  <a:lnTo>
                    <a:pt x="348" y="19"/>
                  </a:lnTo>
                  <a:lnTo>
                    <a:pt x="348" y="26"/>
                  </a:lnTo>
                  <a:lnTo>
                    <a:pt x="348" y="350"/>
                  </a:lnTo>
                  <a:lnTo>
                    <a:pt x="345" y="364"/>
                  </a:lnTo>
                  <a:lnTo>
                    <a:pt x="336" y="376"/>
                  </a:lnTo>
                  <a:lnTo>
                    <a:pt x="322" y="379"/>
                  </a:lnTo>
                  <a:lnTo>
                    <a:pt x="91" y="379"/>
                  </a:lnTo>
                  <a:lnTo>
                    <a:pt x="77" y="376"/>
                  </a:lnTo>
                  <a:lnTo>
                    <a:pt x="68" y="364"/>
                  </a:lnTo>
                  <a:lnTo>
                    <a:pt x="65" y="350"/>
                  </a:lnTo>
                  <a:lnTo>
                    <a:pt x="65" y="173"/>
                  </a:lnTo>
                  <a:lnTo>
                    <a:pt x="38" y="173"/>
                  </a:lnTo>
                  <a:lnTo>
                    <a:pt x="19" y="169"/>
                  </a:lnTo>
                  <a:lnTo>
                    <a:pt x="5" y="161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5" y="12"/>
                  </a:lnTo>
                  <a:lnTo>
                    <a:pt x="19" y="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4" name="Freeform 61"/>
            <p:cNvSpPr>
              <a:spLocks/>
            </p:cNvSpPr>
            <p:nvPr/>
          </p:nvSpPr>
          <p:spPr bwMode="auto">
            <a:xfrm>
              <a:off x="5215248" y="5843854"/>
              <a:ext cx="238743" cy="122560"/>
            </a:xfrm>
            <a:custGeom>
              <a:avLst/>
              <a:gdLst>
                <a:gd name="T0" fmla="*/ 26 w 337"/>
                <a:gd name="T1" fmla="*/ 0 h 173"/>
                <a:gd name="T2" fmla="*/ 311 w 337"/>
                <a:gd name="T3" fmla="*/ 0 h 173"/>
                <a:gd name="T4" fmla="*/ 318 w 337"/>
                <a:gd name="T5" fmla="*/ 0 h 173"/>
                <a:gd name="T6" fmla="*/ 325 w 337"/>
                <a:gd name="T7" fmla="*/ 3 h 173"/>
                <a:gd name="T8" fmla="*/ 330 w 337"/>
                <a:gd name="T9" fmla="*/ 7 h 173"/>
                <a:gd name="T10" fmla="*/ 334 w 337"/>
                <a:gd name="T11" fmla="*/ 12 h 173"/>
                <a:gd name="T12" fmla="*/ 337 w 337"/>
                <a:gd name="T13" fmla="*/ 19 h 173"/>
                <a:gd name="T14" fmla="*/ 337 w 337"/>
                <a:gd name="T15" fmla="*/ 26 h 173"/>
                <a:gd name="T16" fmla="*/ 337 w 337"/>
                <a:gd name="T17" fmla="*/ 146 h 173"/>
                <a:gd name="T18" fmla="*/ 337 w 337"/>
                <a:gd name="T19" fmla="*/ 153 h 173"/>
                <a:gd name="T20" fmla="*/ 334 w 337"/>
                <a:gd name="T21" fmla="*/ 160 h 173"/>
                <a:gd name="T22" fmla="*/ 330 w 337"/>
                <a:gd name="T23" fmla="*/ 166 h 173"/>
                <a:gd name="T24" fmla="*/ 325 w 337"/>
                <a:gd name="T25" fmla="*/ 169 h 173"/>
                <a:gd name="T26" fmla="*/ 318 w 337"/>
                <a:gd name="T27" fmla="*/ 173 h 173"/>
                <a:gd name="T28" fmla="*/ 311 w 337"/>
                <a:gd name="T29" fmla="*/ 173 h 173"/>
                <a:gd name="T30" fmla="*/ 26 w 337"/>
                <a:gd name="T31" fmla="*/ 173 h 173"/>
                <a:gd name="T32" fmla="*/ 19 w 337"/>
                <a:gd name="T33" fmla="*/ 173 h 173"/>
                <a:gd name="T34" fmla="*/ 14 w 337"/>
                <a:gd name="T35" fmla="*/ 169 h 173"/>
                <a:gd name="T36" fmla="*/ 8 w 337"/>
                <a:gd name="T37" fmla="*/ 166 h 173"/>
                <a:gd name="T38" fmla="*/ 3 w 337"/>
                <a:gd name="T39" fmla="*/ 160 h 173"/>
                <a:gd name="T40" fmla="*/ 1 w 337"/>
                <a:gd name="T41" fmla="*/ 153 h 173"/>
                <a:gd name="T42" fmla="*/ 0 w 337"/>
                <a:gd name="T43" fmla="*/ 146 h 173"/>
                <a:gd name="T44" fmla="*/ 0 w 337"/>
                <a:gd name="T45" fmla="*/ 26 h 173"/>
                <a:gd name="T46" fmla="*/ 1 w 337"/>
                <a:gd name="T47" fmla="*/ 19 h 173"/>
                <a:gd name="T48" fmla="*/ 3 w 337"/>
                <a:gd name="T49" fmla="*/ 12 h 173"/>
                <a:gd name="T50" fmla="*/ 8 w 337"/>
                <a:gd name="T51" fmla="*/ 7 h 173"/>
                <a:gd name="T52" fmla="*/ 14 w 337"/>
                <a:gd name="T53" fmla="*/ 3 h 173"/>
                <a:gd name="T54" fmla="*/ 19 w 337"/>
                <a:gd name="T55" fmla="*/ 0 h 173"/>
                <a:gd name="T56" fmla="*/ 26 w 33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7" h="173">
                  <a:moveTo>
                    <a:pt x="26" y="0"/>
                  </a:moveTo>
                  <a:lnTo>
                    <a:pt x="311" y="0"/>
                  </a:lnTo>
                  <a:lnTo>
                    <a:pt x="318" y="0"/>
                  </a:lnTo>
                  <a:lnTo>
                    <a:pt x="325" y="3"/>
                  </a:lnTo>
                  <a:lnTo>
                    <a:pt x="330" y="7"/>
                  </a:lnTo>
                  <a:lnTo>
                    <a:pt x="334" y="12"/>
                  </a:lnTo>
                  <a:lnTo>
                    <a:pt x="337" y="19"/>
                  </a:lnTo>
                  <a:lnTo>
                    <a:pt x="337" y="26"/>
                  </a:lnTo>
                  <a:lnTo>
                    <a:pt x="337" y="146"/>
                  </a:lnTo>
                  <a:lnTo>
                    <a:pt x="337" y="153"/>
                  </a:lnTo>
                  <a:lnTo>
                    <a:pt x="334" y="160"/>
                  </a:lnTo>
                  <a:lnTo>
                    <a:pt x="330" y="166"/>
                  </a:lnTo>
                  <a:lnTo>
                    <a:pt x="325" y="169"/>
                  </a:lnTo>
                  <a:lnTo>
                    <a:pt x="318" y="173"/>
                  </a:lnTo>
                  <a:lnTo>
                    <a:pt x="31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" name="Freeform 62"/>
            <p:cNvSpPr>
              <a:spLocks/>
            </p:cNvSpPr>
            <p:nvPr/>
          </p:nvSpPr>
          <p:spPr bwMode="auto">
            <a:xfrm>
              <a:off x="5473119" y="5843854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4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7 w 189"/>
                <a:gd name="T19" fmla="*/ 153 h 173"/>
                <a:gd name="T20" fmla="*/ 184 w 189"/>
                <a:gd name="T21" fmla="*/ 160 h 173"/>
                <a:gd name="T22" fmla="*/ 180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7 w 189"/>
                <a:gd name="T37" fmla="*/ 166 h 173"/>
                <a:gd name="T38" fmla="*/ 3 w 189"/>
                <a:gd name="T39" fmla="*/ 160 h 173"/>
                <a:gd name="T40" fmla="*/ 1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7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7" y="153"/>
                  </a:lnTo>
                  <a:lnTo>
                    <a:pt x="184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6" name="Freeform 63"/>
            <p:cNvSpPr>
              <a:spLocks/>
            </p:cNvSpPr>
            <p:nvPr/>
          </p:nvSpPr>
          <p:spPr bwMode="auto">
            <a:xfrm>
              <a:off x="5624016" y="5843854"/>
              <a:ext cx="133895" cy="122560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8 w 189"/>
                <a:gd name="T19" fmla="*/ 153 h 173"/>
                <a:gd name="T20" fmla="*/ 186 w 189"/>
                <a:gd name="T21" fmla="*/ 160 h 173"/>
                <a:gd name="T22" fmla="*/ 181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0 h 173"/>
                <a:gd name="T40" fmla="*/ 2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0 w 189"/>
                <a:gd name="T55" fmla="*/ 0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8" y="153"/>
                  </a:lnTo>
                  <a:lnTo>
                    <a:pt x="186" y="160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0"/>
                  </a:lnTo>
                  <a:lnTo>
                    <a:pt x="2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" name="Freeform 64"/>
            <p:cNvSpPr>
              <a:spLocks/>
            </p:cNvSpPr>
            <p:nvPr/>
          </p:nvSpPr>
          <p:spPr bwMode="auto">
            <a:xfrm>
              <a:off x="5775621" y="5843854"/>
              <a:ext cx="998186" cy="122560"/>
            </a:xfrm>
            <a:custGeom>
              <a:avLst/>
              <a:gdLst>
                <a:gd name="T0" fmla="*/ 28 w 1409"/>
                <a:gd name="T1" fmla="*/ 0 h 173"/>
                <a:gd name="T2" fmla="*/ 1383 w 1409"/>
                <a:gd name="T3" fmla="*/ 0 h 173"/>
                <a:gd name="T4" fmla="*/ 1390 w 1409"/>
                <a:gd name="T5" fmla="*/ 0 h 173"/>
                <a:gd name="T6" fmla="*/ 1395 w 1409"/>
                <a:gd name="T7" fmla="*/ 3 h 173"/>
                <a:gd name="T8" fmla="*/ 1400 w 1409"/>
                <a:gd name="T9" fmla="*/ 7 h 173"/>
                <a:gd name="T10" fmla="*/ 1406 w 1409"/>
                <a:gd name="T11" fmla="*/ 12 h 173"/>
                <a:gd name="T12" fmla="*/ 1407 w 1409"/>
                <a:gd name="T13" fmla="*/ 19 h 173"/>
                <a:gd name="T14" fmla="*/ 1409 w 1409"/>
                <a:gd name="T15" fmla="*/ 26 h 173"/>
                <a:gd name="T16" fmla="*/ 1409 w 1409"/>
                <a:gd name="T17" fmla="*/ 146 h 173"/>
                <a:gd name="T18" fmla="*/ 1407 w 1409"/>
                <a:gd name="T19" fmla="*/ 153 h 173"/>
                <a:gd name="T20" fmla="*/ 1406 w 1409"/>
                <a:gd name="T21" fmla="*/ 160 h 173"/>
                <a:gd name="T22" fmla="*/ 1400 w 1409"/>
                <a:gd name="T23" fmla="*/ 166 h 173"/>
                <a:gd name="T24" fmla="*/ 1395 w 1409"/>
                <a:gd name="T25" fmla="*/ 169 h 173"/>
                <a:gd name="T26" fmla="*/ 1390 w 1409"/>
                <a:gd name="T27" fmla="*/ 173 h 173"/>
                <a:gd name="T28" fmla="*/ 1383 w 1409"/>
                <a:gd name="T29" fmla="*/ 173 h 173"/>
                <a:gd name="T30" fmla="*/ 28 w 1409"/>
                <a:gd name="T31" fmla="*/ 173 h 173"/>
                <a:gd name="T32" fmla="*/ 21 w 1409"/>
                <a:gd name="T33" fmla="*/ 173 h 173"/>
                <a:gd name="T34" fmla="*/ 14 w 1409"/>
                <a:gd name="T35" fmla="*/ 169 h 173"/>
                <a:gd name="T36" fmla="*/ 9 w 1409"/>
                <a:gd name="T37" fmla="*/ 166 h 173"/>
                <a:gd name="T38" fmla="*/ 3 w 1409"/>
                <a:gd name="T39" fmla="*/ 160 h 173"/>
                <a:gd name="T40" fmla="*/ 2 w 1409"/>
                <a:gd name="T41" fmla="*/ 153 h 173"/>
                <a:gd name="T42" fmla="*/ 0 w 1409"/>
                <a:gd name="T43" fmla="*/ 146 h 173"/>
                <a:gd name="T44" fmla="*/ 0 w 1409"/>
                <a:gd name="T45" fmla="*/ 26 h 173"/>
                <a:gd name="T46" fmla="*/ 2 w 1409"/>
                <a:gd name="T47" fmla="*/ 19 h 173"/>
                <a:gd name="T48" fmla="*/ 3 w 1409"/>
                <a:gd name="T49" fmla="*/ 12 h 173"/>
                <a:gd name="T50" fmla="*/ 9 w 1409"/>
                <a:gd name="T51" fmla="*/ 7 h 173"/>
                <a:gd name="T52" fmla="*/ 14 w 1409"/>
                <a:gd name="T53" fmla="*/ 3 h 173"/>
                <a:gd name="T54" fmla="*/ 21 w 1409"/>
                <a:gd name="T55" fmla="*/ 0 h 173"/>
                <a:gd name="T56" fmla="*/ 28 w 140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9" h="173">
                  <a:moveTo>
                    <a:pt x="28" y="0"/>
                  </a:moveTo>
                  <a:lnTo>
                    <a:pt x="1383" y="0"/>
                  </a:lnTo>
                  <a:lnTo>
                    <a:pt x="1390" y="0"/>
                  </a:lnTo>
                  <a:lnTo>
                    <a:pt x="1395" y="3"/>
                  </a:lnTo>
                  <a:lnTo>
                    <a:pt x="1400" y="7"/>
                  </a:lnTo>
                  <a:lnTo>
                    <a:pt x="1406" y="12"/>
                  </a:lnTo>
                  <a:lnTo>
                    <a:pt x="1407" y="19"/>
                  </a:lnTo>
                  <a:lnTo>
                    <a:pt x="1409" y="26"/>
                  </a:lnTo>
                  <a:lnTo>
                    <a:pt x="1409" y="146"/>
                  </a:lnTo>
                  <a:lnTo>
                    <a:pt x="1407" y="153"/>
                  </a:lnTo>
                  <a:lnTo>
                    <a:pt x="1406" y="160"/>
                  </a:lnTo>
                  <a:lnTo>
                    <a:pt x="1400" y="166"/>
                  </a:lnTo>
                  <a:lnTo>
                    <a:pt x="1395" y="169"/>
                  </a:lnTo>
                  <a:lnTo>
                    <a:pt x="1390" y="173"/>
                  </a:lnTo>
                  <a:lnTo>
                    <a:pt x="138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3" y="160"/>
                  </a:lnTo>
                  <a:lnTo>
                    <a:pt x="2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8" name="Freeform 65"/>
            <p:cNvSpPr>
              <a:spLocks/>
            </p:cNvSpPr>
            <p:nvPr/>
          </p:nvSpPr>
          <p:spPr bwMode="auto">
            <a:xfrm>
              <a:off x="6791518" y="584385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3 h 173"/>
                <a:gd name="T8" fmla="*/ 182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7 w 189"/>
                <a:gd name="T19" fmla="*/ 153 h 173"/>
                <a:gd name="T20" fmla="*/ 185 w 189"/>
                <a:gd name="T21" fmla="*/ 160 h 173"/>
                <a:gd name="T22" fmla="*/ 182 w 189"/>
                <a:gd name="T23" fmla="*/ 166 h 173"/>
                <a:gd name="T24" fmla="*/ 175 w 189"/>
                <a:gd name="T25" fmla="*/ 169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8 w 189"/>
                <a:gd name="T37" fmla="*/ 166 h 173"/>
                <a:gd name="T38" fmla="*/ 5 w 189"/>
                <a:gd name="T39" fmla="*/ 160 h 173"/>
                <a:gd name="T40" fmla="*/ 1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1 w 189"/>
                <a:gd name="T47" fmla="*/ 19 h 173"/>
                <a:gd name="T48" fmla="*/ 5 w 189"/>
                <a:gd name="T49" fmla="*/ 12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3"/>
                  </a:lnTo>
                  <a:lnTo>
                    <a:pt x="182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7" y="153"/>
                  </a:lnTo>
                  <a:lnTo>
                    <a:pt x="185" y="160"/>
                  </a:lnTo>
                  <a:lnTo>
                    <a:pt x="182" y="166"/>
                  </a:lnTo>
                  <a:lnTo>
                    <a:pt x="175" y="169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5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5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9" name="Freeform 66"/>
            <p:cNvSpPr>
              <a:spLocks/>
            </p:cNvSpPr>
            <p:nvPr/>
          </p:nvSpPr>
          <p:spPr bwMode="auto">
            <a:xfrm>
              <a:off x="6943831" y="584385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6 h 173"/>
                <a:gd name="T18" fmla="*/ 187 w 187"/>
                <a:gd name="T19" fmla="*/ 153 h 173"/>
                <a:gd name="T20" fmla="*/ 184 w 187"/>
                <a:gd name="T21" fmla="*/ 160 h 173"/>
                <a:gd name="T22" fmla="*/ 180 w 187"/>
                <a:gd name="T23" fmla="*/ 166 h 173"/>
                <a:gd name="T24" fmla="*/ 175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0 h 173"/>
                <a:gd name="T40" fmla="*/ 0 w 187"/>
                <a:gd name="T41" fmla="*/ 153 h 173"/>
                <a:gd name="T42" fmla="*/ 0 w 187"/>
                <a:gd name="T43" fmla="*/ 146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6"/>
                  </a:lnTo>
                  <a:lnTo>
                    <a:pt x="187" y="153"/>
                  </a:lnTo>
                  <a:lnTo>
                    <a:pt x="184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0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0" name="Freeform 67"/>
            <p:cNvSpPr>
              <a:spLocks/>
            </p:cNvSpPr>
            <p:nvPr/>
          </p:nvSpPr>
          <p:spPr bwMode="auto">
            <a:xfrm>
              <a:off x="7095437" y="584385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3 h 173"/>
                <a:gd name="T8" fmla="*/ 180 w 187"/>
                <a:gd name="T9" fmla="*/ 7 h 173"/>
                <a:gd name="T10" fmla="*/ 183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6 h 173"/>
                <a:gd name="T18" fmla="*/ 187 w 187"/>
                <a:gd name="T19" fmla="*/ 153 h 173"/>
                <a:gd name="T20" fmla="*/ 183 w 187"/>
                <a:gd name="T21" fmla="*/ 160 h 173"/>
                <a:gd name="T22" fmla="*/ 180 w 187"/>
                <a:gd name="T23" fmla="*/ 166 h 173"/>
                <a:gd name="T24" fmla="*/ 175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0 h 173"/>
                <a:gd name="T40" fmla="*/ 0 w 187"/>
                <a:gd name="T41" fmla="*/ 153 h 173"/>
                <a:gd name="T42" fmla="*/ 0 w 187"/>
                <a:gd name="T43" fmla="*/ 146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3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6"/>
                  </a:lnTo>
                  <a:lnTo>
                    <a:pt x="187" y="153"/>
                  </a:lnTo>
                  <a:lnTo>
                    <a:pt x="183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0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1" name="Freeform 68"/>
            <p:cNvSpPr>
              <a:spLocks/>
            </p:cNvSpPr>
            <p:nvPr/>
          </p:nvSpPr>
          <p:spPr bwMode="auto">
            <a:xfrm>
              <a:off x="7249167" y="584385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7 w 189"/>
                <a:gd name="T19" fmla="*/ 153 h 173"/>
                <a:gd name="T20" fmla="*/ 185 w 189"/>
                <a:gd name="T21" fmla="*/ 160 h 173"/>
                <a:gd name="T22" fmla="*/ 180 w 189"/>
                <a:gd name="T23" fmla="*/ 166 h 173"/>
                <a:gd name="T24" fmla="*/ 175 w 189"/>
                <a:gd name="T25" fmla="*/ 169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8 w 189"/>
                <a:gd name="T37" fmla="*/ 166 h 173"/>
                <a:gd name="T38" fmla="*/ 3 w 189"/>
                <a:gd name="T39" fmla="*/ 160 h 173"/>
                <a:gd name="T40" fmla="*/ 1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7" y="153"/>
                  </a:lnTo>
                  <a:lnTo>
                    <a:pt x="185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2" name="Freeform 69"/>
            <p:cNvSpPr>
              <a:spLocks/>
            </p:cNvSpPr>
            <p:nvPr/>
          </p:nvSpPr>
          <p:spPr bwMode="auto">
            <a:xfrm>
              <a:off x="7467365" y="5404624"/>
              <a:ext cx="138854" cy="122560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0 h 173"/>
                <a:gd name="T6" fmla="*/ 184 w 196"/>
                <a:gd name="T7" fmla="*/ 4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20 h 173"/>
                <a:gd name="T14" fmla="*/ 196 w 196"/>
                <a:gd name="T15" fmla="*/ 27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4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4 w 196"/>
                <a:gd name="T35" fmla="*/ 170 h 173"/>
                <a:gd name="T36" fmla="*/ 8 w 196"/>
                <a:gd name="T37" fmla="*/ 166 h 173"/>
                <a:gd name="T38" fmla="*/ 3 w 196"/>
                <a:gd name="T39" fmla="*/ 161 h 173"/>
                <a:gd name="T40" fmla="*/ 1 w 196"/>
                <a:gd name="T41" fmla="*/ 154 h 173"/>
                <a:gd name="T42" fmla="*/ 0 w 196"/>
                <a:gd name="T43" fmla="*/ 147 h 173"/>
                <a:gd name="T44" fmla="*/ 0 w 196"/>
                <a:gd name="T45" fmla="*/ 27 h 173"/>
                <a:gd name="T46" fmla="*/ 1 w 196"/>
                <a:gd name="T47" fmla="*/ 20 h 173"/>
                <a:gd name="T48" fmla="*/ 3 w 196"/>
                <a:gd name="T49" fmla="*/ 14 h 173"/>
                <a:gd name="T50" fmla="*/ 8 w 196"/>
                <a:gd name="T51" fmla="*/ 7 h 173"/>
                <a:gd name="T52" fmla="*/ 14 w 196"/>
                <a:gd name="T53" fmla="*/ 4 h 173"/>
                <a:gd name="T54" fmla="*/ 19 w 196"/>
                <a:gd name="T55" fmla="*/ 0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3" name="Freeform 70"/>
            <p:cNvSpPr>
              <a:spLocks/>
            </p:cNvSpPr>
            <p:nvPr/>
          </p:nvSpPr>
          <p:spPr bwMode="auto">
            <a:xfrm>
              <a:off x="7626055" y="5404624"/>
              <a:ext cx="138854" cy="122560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0 h 173"/>
                <a:gd name="T6" fmla="*/ 182 w 196"/>
                <a:gd name="T7" fmla="*/ 4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20 h 173"/>
                <a:gd name="T14" fmla="*/ 196 w 196"/>
                <a:gd name="T15" fmla="*/ 27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2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2 w 196"/>
                <a:gd name="T35" fmla="*/ 170 h 173"/>
                <a:gd name="T36" fmla="*/ 7 w 196"/>
                <a:gd name="T37" fmla="*/ 166 h 173"/>
                <a:gd name="T38" fmla="*/ 3 w 196"/>
                <a:gd name="T39" fmla="*/ 161 h 173"/>
                <a:gd name="T40" fmla="*/ 0 w 196"/>
                <a:gd name="T41" fmla="*/ 154 h 173"/>
                <a:gd name="T42" fmla="*/ 0 w 196"/>
                <a:gd name="T43" fmla="*/ 147 h 173"/>
                <a:gd name="T44" fmla="*/ 0 w 196"/>
                <a:gd name="T45" fmla="*/ 27 h 173"/>
                <a:gd name="T46" fmla="*/ 0 w 196"/>
                <a:gd name="T47" fmla="*/ 20 h 173"/>
                <a:gd name="T48" fmla="*/ 3 w 196"/>
                <a:gd name="T49" fmla="*/ 14 h 173"/>
                <a:gd name="T50" fmla="*/ 7 w 196"/>
                <a:gd name="T51" fmla="*/ 7 h 173"/>
                <a:gd name="T52" fmla="*/ 12 w 196"/>
                <a:gd name="T53" fmla="*/ 4 h 173"/>
                <a:gd name="T54" fmla="*/ 19 w 196"/>
                <a:gd name="T55" fmla="*/ 0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2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4" name="Freeform 71"/>
            <p:cNvSpPr>
              <a:spLocks/>
            </p:cNvSpPr>
            <p:nvPr/>
          </p:nvSpPr>
          <p:spPr bwMode="auto">
            <a:xfrm>
              <a:off x="7783328" y="5404624"/>
              <a:ext cx="140270" cy="122560"/>
            </a:xfrm>
            <a:custGeom>
              <a:avLst/>
              <a:gdLst>
                <a:gd name="T0" fmla="*/ 28 w 198"/>
                <a:gd name="T1" fmla="*/ 0 h 173"/>
                <a:gd name="T2" fmla="*/ 170 w 198"/>
                <a:gd name="T3" fmla="*/ 0 h 173"/>
                <a:gd name="T4" fmla="*/ 179 w 198"/>
                <a:gd name="T5" fmla="*/ 0 h 173"/>
                <a:gd name="T6" fmla="*/ 184 w 198"/>
                <a:gd name="T7" fmla="*/ 4 h 173"/>
                <a:gd name="T8" fmla="*/ 189 w 198"/>
                <a:gd name="T9" fmla="*/ 7 h 173"/>
                <a:gd name="T10" fmla="*/ 194 w 198"/>
                <a:gd name="T11" fmla="*/ 14 h 173"/>
                <a:gd name="T12" fmla="*/ 196 w 198"/>
                <a:gd name="T13" fmla="*/ 20 h 173"/>
                <a:gd name="T14" fmla="*/ 198 w 198"/>
                <a:gd name="T15" fmla="*/ 27 h 173"/>
                <a:gd name="T16" fmla="*/ 198 w 198"/>
                <a:gd name="T17" fmla="*/ 147 h 173"/>
                <a:gd name="T18" fmla="*/ 196 w 198"/>
                <a:gd name="T19" fmla="*/ 154 h 173"/>
                <a:gd name="T20" fmla="*/ 194 w 198"/>
                <a:gd name="T21" fmla="*/ 161 h 173"/>
                <a:gd name="T22" fmla="*/ 189 w 198"/>
                <a:gd name="T23" fmla="*/ 166 h 173"/>
                <a:gd name="T24" fmla="*/ 184 w 198"/>
                <a:gd name="T25" fmla="*/ 170 h 173"/>
                <a:gd name="T26" fmla="*/ 179 w 198"/>
                <a:gd name="T27" fmla="*/ 173 h 173"/>
                <a:gd name="T28" fmla="*/ 170 w 198"/>
                <a:gd name="T29" fmla="*/ 173 h 173"/>
                <a:gd name="T30" fmla="*/ 28 w 198"/>
                <a:gd name="T31" fmla="*/ 173 h 173"/>
                <a:gd name="T32" fmla="*/ 21 w 198"/>
                <a:gd name="T33" fmla="*/ 173 h 173"/>
                <a:gd name="T34" fmla="*/ 14 w 198"/>
                <a:gd name="T35" fmla="*/ 170 h 173"/>
                <a:gd name="T36" fmla="*/ 9 w 198"/>
                <a:gd name="T37" fmla="*/ 166 h 173"/>
                <a:gd name="T38" fmla="*/ 4 w 198"/>
                <a:gd name="T39" fmla="*/ 161 h 173"/>
                <a:gd name="T40" fmla="*/ 2 w 198"/>
                <a:gd name="T41" fmla="*/ 154 h 173"/>
                <a:gd name="T42" fmla="*/ 0 w 198"/>
                <a:gd name="T43" fmla="*/ 147 h 173"/>
                <a:gd name="T44" fmla="*/ 0 w 198"/>
                <a:gd name="T45" fmla="*/ 27 h 173"/>
                <a:gd name="T46" fmla="*/ 2 w 198"/>
                <a:gd name="T47" fmla="*/ 20 h 173"/>
                <a:gd name="T48" fmla="*/ 4 w 198"/>
                <a:gd name="T49" fmla="*/ 14 h 173"/>
                <a:gd name="T50" fmla="*/ 9 w 198"/>
                <a:gd name="T51" fmla="*/ 7 h 173"/>
                <a:gd name="T52" fmla="*/ 14 w 198"/>
                <a:gd name="T53" fmla="*/ 4 h 173"/>
                <a:gd name="T54" fmla="*/ 21 w 198"/>
                <a:gd name="T55" fmla="*/ 0 h 173"/>
                <a:gd name="T56" fmla="*/ 28 w 19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73">
                  <a:moveTo>
                    <a:pt x="28" y="0"/>
                  </a:moveTo>
                  <a:lnTo>
                    <a:pt x="170" y="0"/>
                  </a:lnTo>
                  <a:lnTo>
                    <a:pt x="179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4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147"/>
                  </a:lnTo>
                  <a:lnTo>
                    <a:pt x="196" y="154"/>
                  </a:lnTo>
                  <a:lnTo>
                    <a:pt x="194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9" y="173"/>
                  </a:lnTo>
                  <a:lnTo>
                    <a:pt x="170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5" name="Freeform 72"/>
            <p:cNvSpPr>
              <a:spLocks/>
            </p:cNvSpPr>
            <p:nvPr/>
          </p:nvSpPr>
          <p:spPr bwMode="auto">
            <a:xfrm>
              <a:off x="7467365" y="5848813"/>
              <a:ext cx="138854" cy="123268"/>
            </a:xfrm>
            <a:custGeom>
              <a:avLst/>
              <a:gdLst>
                <a:gd name="T0" fmla="*/ 26 w 196"/>
                <a:gd name="T1" fmla="*/ 0 h 174"/>
                <a:gd name="T2" fmla="*/ 170 w 196"/>
                <a:gd name="T3" fmla="*/ 0 h 174"/>
                <a:gd name="T4" fmla="*/ 177 w 196"/>
                <a:gd name="T5" fmla="*/ 1 h 174"/>
                <a:gd name="T6" fmla="*/ 184 w 196"/>
                <a:gd name="T7" fmla="*/ 5 h 174"/>
                <a:gd name="T8" fmla="*/ 189 w 196"/>
                <a:gd name="T9" fmla="*/ 8 h 174"/>
                <a:gd name="T10" fmla="*/ 192 w 196"/>
                <a:gd name="T11" fmla="*/ 14 h 174"/>
                <a:gd name="T12" fmla="*/ 196 w 196"/>
                <a:gd name="T13" fmla="*/ 21 h 174"/>
                <a:gd name="T14" fmla="*/ 196 w 196"/>
                <a:gd name="T15" fmla="*/ 28 h 174"/>
                <a:gd name="T16" fmla="*/ 196 w 196"/>
                <a:gd name="T17" fmla="*/ 148 h 174"/>
                <a:gd name="T18" fmla="*/ 196 w 196"/>
                <a:gd name="T19" fmla="*/ 155 h 174"/>
                <a:gd name="T20" fmla="*/ 192 w 196"/>
                <a:gd name="T21" fmla="*/ 160 h 174"/>
                <a:gd name="T22" fmla="*/ 189 w 196"/>
                <a:gd name="T23" fmla="*/ 166 h 174"/>
                <a:gd name="T24" fmla="*/ 184 w 196"/>
                <a:gd name="T25" fmla="*/ 171 h 174"/>
                <a:gd name="T26" fmla="*/ 177 w 196"/>
                <a:gd name="T27" fmla="*/ 173 h 174"/>
                <a:gd name="T28" fmla="*/ 170 w 196"/>
                <a:gd name="T29" fmla="*/ 174 h 174"/>
                <a:gd name="T30" fmla="*/ 26 w 196"/>
                <a:gd name="T31" fmla="*/ 174 h 174"/>
                <a:gd name="T32" fmla="*/ 19 w 196"/>
                <a:gd name="T33" fmla="*/ 173 h 174"/>
                <a:gd name="T34" fmla="*/ 14 w 196"/>
                <a:gd name="T35" fmla="*/ 171 h 174"/>
                <a:gd name="T36" fmla="*/ 8 w 196"/>
                <a:gd name="T37" fmla="*/ 166 h 174"/>
                <a:gd name="T38" fmla="*/ 3 w 196"/>
                <a:gd name="T39" fmla="*/ 160 h 174"/>
                <a:gd name="T40" fmla="*/ 1 w 196"/>
                <a:gd name="T41" fmla="*/ 155 h 174"/>
                <a:gd name="T42" fmla="*/ 0 w 196"/>
                <a:gd name="T43" fmla="*/ 148 h 174"/>
                <a:gd name="T44" fmla="*/ 0 w 196"/>
                <a:gd name="T45" fmla="*/ 28 h 174"/>
                <a:gd name="T46" fmla="*/ 1 w 196"/>
                <a:gd name="T47" fmla="*/ 21 h 174"/>
                <a:gd name="T48" fmla="*/ 3 w 196"/>
                <a:gd name="T49" fmla="*/ 14 h 174"/>
                <a:gd name="T50" fmla="*/ 8 w 196"/>
                <a:gd name="T51" fmla="*/ 8 h 174"/>
                <a:gd name="T52" fmla="*/ 14 w 196"/>
                <a:gd name="T53" fmla="*/ 5 h 174"/>
                <a:gd name="T54" fmla="*/ 19 w 196"/>
                <a:gd name="T55" fmla="*/ 1 h 174"/>
                <a:gd name="T56" fmla="*/ 26 w 196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4">
                  <a:moveTo>
                    <a:pt x="26" y="0"/>
                  </a:moveTo>
                  <a:lnTo>
                    <a:pt x="170" y="0"/>
                  </a:lnTo>
                  <a:lnTo>
                    <a:pt x="177" y="1"/>
                  </a:lnTo>
                  <a:lnTo>
                    <a:pt x="184" y="5"/>
                  </a:lnTo>
                  <a:lnTo>
                    <a:pt x="189" y="8"/>
                  </a:lnTo>
                  <a:lnTo>
                    <a:pt x="192" y="14"/>
                  </a:lnTo>
                  <a:lnTo>
                    <a:pt x="196" y="21"/>
                  </a:lnTo>
                  <a:lnTo>
                    <a:pt x="196" y="28"/>
                  </a:lnTo>
                  <a:lnTo>
                    <a:pt x="196" y="148"/>
                  </a:lnTo>
                  <a:lnTo>
                    <a:pt x="196" y="155"/>
                  </a:lnTo>
                  <a:lnTo>
                    <a:pt x="192" y="160"/>
                  </a:lnTo>
                  <a:lnTo>
                    <a:pt x="189" y="166"/>
                  </a:lnTo>
                  <a:lnTo>
                    <a:pt x="184" y="171"/>
                  </a:lnTo>
                  <a:lnTo>
                    <a:pt x="177" y="173"/>
                  </a:lnTo>
                  <a:lnTo>
                    <a:pt x="170" y="174"/>
                  </a:lnTo>
                  <a:lnTo>
                    <a:pt x="26" y="174"/>
                  </a:lnTo>
                  <a:lnTo>
                    <a:pt x="19" y="173"/>
                  </a:lnTo>
                  <a:lnTo>
                    <a:pt x="14" y="171"/>
                  </a:lnTo>
                  <a:lnTo>
                    <a:pt x="8" y="166"/>
                  </a:lnTo>
                  <a:lnTo>
                    <a:pt x="3" y="160"/>
                  </a:lnTo>
                  <a:lnTo>
                    <a:pt x="1" y="155"/>
                  </a:lnTo>
                  <a:lnTo>
                    <a:pt x="0" y="148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3" y="14"/>
                  </a:lnTo>
                  <a:lnTo>
                    <a:pt x="8" y="8"/>
                  </a:lnTo>
                  <a:lnTo>
                    <a:pt x="14" y="5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6" name="Freeform 73"/>
            <p:cNvSpPr>
              <a:spLocks/>
            </p:cNvSpPr>
            <p:nvPr/>
          </p:nvSpPr>
          <p:spPr bwMode="auto">
            <a:xfrm>
              <a:off x="7626055" y="5848813"/>
              <a:ext cx="138854" cy="123268"/>
            </a:xfrm>
            <a:custGeom>
              <a:avLst/>
              <a:gdLst>
                <a:gd name="T0" fmla="*/ 26 w 196"/>
                <a:gd name="T1" fmla="*/ 0 h 174"/>
                <a:gd name="T2" fmla="*/ 170 w 196"/>
                <a:gd name="T3" fmla="*/ 0 h 174"/>
                <a:gd name="T4" fmla="*/ 177 w 196"/>
                <a:gd name="T5" fmla="*/ 1 h 174"/>
                <a:gd name="T6" fmla="*/ 182 w 196"/>
                <a:gd name="T7" fmla="*/ 5 h 174"/>
                <a:gd name="T8" fmla="*/ 189 w 196"/>
                <a:gd name="T9" fmla="*/ 8 h 174"/>
                <a:gd name="T10" fmla="*/ 192 w 196"/>
                <a:gd name="T11" fmla="*/ 14 h 174"/>
                <a:gd name="T12" fmla="*/ 196 w 196"/>
                <a:gd name="T13" fmla="*/ 21 h 174"/>
                <a:gd name="T14" fmla="*/ 196 w 196"/>
                <a:gd name="T15" fmla="*/ 28 h 174"/>
                <a:gd name="T16" fmla="*/ 196 w 196"/>
                <a:gd name="T17" fmla="*/ 148 h 174"/>
                <a:gd name="T18" fmla="*/ 196 w 196"/>
                <a:gd name="T19" fmla="*/ 155 h 174"/>
                <a:gd name="T20" fmla="*/ 192 w 196"/>
                <a:gd name="T21" fmla="*/ 160 h 174"/>
                <a:gd name="T22" fmla="*/ 189 w 196"/>
                <a:gd name="T23" fmla="*/ 166 h 174"/>
                <a:gd name="T24" fmla="*/ 182 w 196"/>
                <a:gd name="T25" fmla="*/ 171 h 174"/>
                <a:gd name="T26" fmla="*/ 177 w 196"/>
                <a:gd name="T27" fmla="*/ 173 h 174"/>
                <a:gd name="T28" fmla="*/ 170 w 196"/>
                <a:gd name="T29" fmla="*/ 174 h 174"/>
                <a:gd name="T30" fmla="*/ 26 w 196"/>
                <a:gd name="T31" fmla="*/ 174 h 174"/>
                <a:gd name="T32" fmla="*/ 19 w 196"/>
                <a:gd name="T33" fmla="*/ 173 h 174"/>
                <a:gd name="T34" fmla="*/ 12 w 196"/>
                <a:gd name="T35" fmla="*/ 171 h 174"/>
                <a:gd name="T36" fmla="*/ 7 w 196"/>
                <a:gd name="T37" fmla="*/ 166 h 174"/>
                <a:gd name="T38" fmla="*/ 3 w 196"/>
                <a:gd name="T39" fmla="*/ 160 h 174"/>
                <a:gd name="T40" fmla="*/ 0 w 196"/>
                <a:gd name="T41" fmla="*/ 155 h 174"/>
                <a:gd name="T42" fmla="*/ 0 w 196"/>
                <a:gd name="T43" fmla="*/ 148 h 174"/>
                <a:gd name="T44" fmla="*/ 0 w 196"/>
                <a:gd name="T45" fmla="*/ 28 h 174"/>
                <a:gd name="T46" fmla="*/ 0 w 196"/>
                <a:gd name="T47" fmla="*/ 21 h 174"/>
                <a:gd name="T48" fmla="*/ 3 w 196"/>
                <a:gd name="T49" fmla="*/ 14 h 174"/>
                <a:gd name="T50" fmla="*/ 7 w 196"/>
                <a:gd name="T51" fmla="*/ 8 h 174"/>
                <a:gd name="T52" fmla="*/ 12 w 196"/>
                <a:gd name="T53" fmla="*/ 5 h 174"/>
                <a:gd name="T54" fmla="*/ 19 w 196"/>
                <a:gd name="T55" fmla="*/ 1 h 174"/>
                <a:gd name="T56" fmla="*/ 26 w 196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4">
                  <a:moveTo>
                    <a:pt x="26" y="0"/>
                  </a:moveTo>
                  <a:lnTo>
                    <a:pt x="170" y="0"/>
                  </a:lnTo>
                  <a:lnTo>
                    <a:pt x="177" y="1"/>
                  </a:lnTo>
                  <a:lnTo>
                    <a:pt x="182" y="5"/>
                  </a:lnTo>
                  <a:lnTo>
                    <a:pt x="189" y="8"/>
                  </a:lnTo>
                  <a:lnTo>
                    <a:pt x="192" y="14"/>
                  </a:lnTo>
                  <a:lnTo>
                    <a:pt x="196" y="21"/>
                  </a:lnTo>
                  <a:lnTo>
                    <a:pt x="196" y="28"/>
                  </a:lnTo>
                  <a:lnTo>
                    <a:pt x="196" y="148"/>
                  </a:lnTo>
                  <a:lnTo>
                    <a:pt x="196" y="155"/>
                  </a:lnTo>
                  <a:lnTo>
                    <a:pt x="192" y="160"/>
                  </a:lnTo>
                  <a:lnTo>
                    <a:pt x="189" y="166"/>
                  </a:lnTo>
                  <a:lnTo>
                    <a:pt x="182" y="171"/>
                  </a:lnTo>
                  <a:lnTo>
                    <a:pt x="177" y="173"/>
                  </a:lnTo>
                  <a:lnTo>
                    <a:pt x="170" y="174"/>
                  </a:lnTo>
                  <a:lnTo>
                    <a:pt x="26" y="174"/>
                  </a:lnTo>
                  <a:lnTo>
                    <a:pt x="19" y="173"/>
                  </a:lnTo>
                  <a:lnTo>
                    <a:pt x="12" y="171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0" y="155"/>
                  </a:lnTo>
                  <a:lnTo>
                    <a:pt x="0" y="148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3" y="14"/>
                  </a:lnTo>
                  <a:lnTo>
                    <a:pt x="7" y="8"/>
                  </a:lnTo>
                  <a:lnTo>
                    <a:pt x="12" y="5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7" name="Freeform 74"/>
            <p:cNvSpPr>
              <a:spLocks/>
            </p:cNvSpPr>
            <p:nvPr/>
          </p:nvSpPr>
          <p:spPr bwMode="auto">
            <a:xfrm>
              <a:off x="7626055" y="5705709"/>
              <a:ext cx="138854" cy="123268"/>
            </a:xfrm>
            <a:custGeom>
              <a:avLst/>
              <a:gdLst>
                <a:gd name="T0" fmla="*/ 26 w 196"/>
                <a:gd name="T1" fmla="*/ 0 h 174"/>
                <a:gd name="T2" fmla="*/ 170 w 196"/>
                <a:gd name="T3" fmla="*/ 0 h 174"/>
                <a:gd name="T4" fmla="*/ 177 w 196"/>
                <a:gd name="T5" fmla="*/ 0 h 174"/>
                <a:gd name="T6" fmla="*/ 182 w 196"/>
                <a:gd name="T7" fmla="*/ 4 h 174"/>
                <a:gd name="T8" fmla="*/ 189 w 196"/>
                <a:gd name="T9" fmla="*/ 7 h 174"/>
                <a:gd name="T10" fmla="*/ 192 w 196"/>
                <a:gd name="T11" fmla="*/ 13 h 174"/>
                <a:gd name="T12" fmla="*/ 196 w 196"/>
                <a:gd name="T13" fmla="*/ 20 h 174"/>
                <a:gd name="T14" fmla="*/ 196 w 196"/>
                <a:gd name="T15" fmla="*/ 27 h 174"/>
                <a:gd name="T16" fmla="*/ 196 w 196"/>
                <a:gd name="T17" fmla="*/ 147 h 174"/>
                <a:gd name="T18" fmla="*/ 196 w 196"/>
                <a:gd name="T19" fmla="*/ 154 h 174"/>
                <a:gd name="T20" fmla="*/ 192 w 196"/>
                <a:gd name="T21" fmla="*/ 161 h 174"/>
                <a:gd name="T22" fmla="*/ 189 w 196"/>
                <a:gd name="T23" fmla="*/ 167 h 174"/>
                <a:gd name="T24" fmla="*/ 182 w 196"/>
                <a:gd name="T25" fmla="*/ 170 h 174"/>
                <a:gd name="T26" fmla="*/ 177 w 196"/>
                <a:gd name="T27" fmla="*/ 174 h 174"/>
                <a:gd name="T28" fmla="*/ 170 w 196"/>
                <a:gd name="T29" fmla="*/ 174 h 174"/>
                <a:gd name="T30" fmla="*/ 26 w 196"/>
                <a:gd name="T31" fmla="*/ 174 h 174"/>
                <a:gd name="T32" fmla="*/ 19 w 196"/>
                <a:gd name="T33" fmla="*/ 174 h 174"/>
                <a:gd name="T34" fmla="*/ 12 w 196"/>
                <a:gd name="T35" fmla="*/ 170 h 174"/>
                <a:gd name="T36" fmla="*/ 7 w 196"/>
                <a:gd name="T37" fmla="*/ 167 h 174"/>
                <a:gd name="T38" fmla="*/ 3 w 196"/>
                <a:gd name="T39" fmla="*/ 161 h 174"/>
                <a:gd name="T40" fmla="*/ 0 w 196"/>
                <a:gd name="T41" fmla="*/ 154 h 174"/>
                <a:gd name="T42" fmla="*/ 0 w 196"/>
                <a:gd name="T43" fmla="*/ 147 h 174"/>
                <a:gd name="T44" fmla="*/ 0 w 196"/>
                <a:gd name="T45" fmla="*/ 27 h 174"/>
                <a:gd name="T46" fmla="*/ 0 w 196"/>
                <a:gd name="T47" fmla="*/ 20 h 174"/>
                <a:gd name="T48" fmla="*/ 3 w 196"/>
                <a:gd name="T49" fmla="*/ 13 h 174"/>
                <a:gd name="T50" fmla="*/ 7 w 196"/>
                <a:gd name="T51" fmla="*/ 7 h 174"/>
                <a:gd name="T52" fmla="*/ 12 w 196"/>
                <a:gd name="T53" fmla="*/ 4 h 174"/>
                <a:gd name="T54" fmla="*/ 19 w 196"/>
                <a:gd name="T55" fmla="*/ 0 h 174"/>
                <a:gd name="T56" fmla="*/ 26 w 196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4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7"/>
                  </a:lnTo>
                  <a:lnTo>
                    <a:pt x="182" y="170"/>
                  </a:lnTo>
                  <a:lnTo>
                    <a:pt x="177" y="174"/>
                  </a:lnTo>
                  <a:lnTo>
                    <a:pt x="170" y="174"/>
                  </a:lnTo>
                  <a:lnTo>
                    <a:pt x="26" y="174"/>
                  </a:lnTo>
                  <a:lnTo>
                    <a:pt x="19" y="174"/>
                  </a:lnTo>
                  <a:lnTo>
                    <a:pt x="12" y="170"/>
                  </a:lnTo>
                  <a:lnTo>
                    <a:pt x="7" y="167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Freeform 75"/>
            <p:cNvSpPr>
              <a:spLocks/>
            </p:cNvSpPr>
            <p:nvPr/>
          </p:nvSpPr>
          <p:spPr bwMode="auto">
            <a:xfrm>
              <a:off x="7783328" y="5848813"/>
              <a:ext cx="140270" cy="123268"/>
            </a:xfrm>
            <a:custGeom>
              <a:avLst/>
              <a:gdLst>
                <a:gd name="T0" fmla="*/ 28 w 198"/>
                <a:gd name="T1" fmla="*/ 0 h 174"/>
                <a:gd name="T2" fmla="*/ 170 w 198"/>
                <a:gd name="T3" fmla="*/ 0 h 174"/>
                <a:gd name="T4" fmla="*/ 179 w 198"/>
                <a:gd name="T5" fmla="*/ 1 h 174"/>
                <a:gd name="T6" fmla="*/ 184 w 198"/>
                <a:gd name="T7" fmla="*/ 5 h 174"/>
                <a:gd name="T8" fmla="*/ 189 w 198"/>
                <a:gd name="T9" fmla="*/ 8 h 174"/>
                <a:gd name="T10" fmla="*/ 194 w 198"/>
                <a:gd name="T11" fmla="*/ 14 h 174"/>
                <a:gd name="T12" fmla="*/ 196 w 198"/>
                <a:gd name="T13" fmla="*/ 21 h 174"/>
                <a:gd name="T14" fmla="*/ 198 w 198"/>
                <a:gd name="T15" fmla="*/ 28 h 174"/>
                <a:gd name="T16" fmla="*/ 198 w 198"/>
                <a:gd name="T17" fmla="*/ 148 h 174"/>
                <a:gd name="T18" fmla="*/ 196 w 198"/>
                <a:gd name="T19" fmla="*/ 155 h 174"/>
                <a:gd name="T20" fmla="*/ 194 w 198"/>
                <a:gd name="T21" fmla="*/ 160 h 174"/>
                <a:gd name="T22" fmla="*/ 189 w 198"/>
                <a:gd name="T23" fmla="*/ 166 h 174"/>
                <a:gd name="T24" fmla="*/ 184 w 198"/>
                <a:gd name="T25" fmla="*/ 171 h 174"/>
                <a:gd name="T26" fmla="*/ 179 w 198"/>
                <a:gd name="T27" fmla="*/ 173 h 174"/>
                <a:gd name="T28" fmla="*/ 170 w 198"/>
                <a:gd name="T29" fmla="*/ 174 h 174"/>
                <a:gd name="T30" fmla="*/ 28 w 198"/>
                <a:gd name="T31" fmla="*/ 174 h 174"/>
                <a:gd name="T32" fmla="*/ 21 w 198"/>
                <a:gd name="T33" fmla="*/ 173 h 174"/>
                <a:gd name="T34" fmla="*/ 14 w 198"/>
                <a:gd name="T35" fmla="*/ 171 h 174"/>
                <a:gd name="T36" fmla="*/ 9 w 198"/>
                <a:gd name="T37" fmla="*/ 166 h 174"/>
                <a:gd name="T38" fmla="*/ 4 w 198"/>
                <a:gd name="T39" fmla="*/ 160 h 174"/>
                <a:gd name="T40" fmla="*/ 2 w 198"/>
                <a:gd name="T41" fmla="*/ 155 h 174"/>
                <a:gd name="T42" fmla="*/ 0 w 198"/>
                <a:gd name="T43" fmla="*/ 148 h 174"/>
                <a:gd name="T44" fmla="*/ 0 w 198"/>
                <a:gd name="T45" fmla="*/ 28 h 174"/>
                <a:gd name="T46" fmla="*/ 2 w 198"/>
                <a:gd name="T47" fmla="*/ 21 h 174"/>
                <a:gd name="T48" fmla="*/ 4 w 198"/>
                <a:gd name="T49" fmla="*/ 14 h 174"/>
                <a:gd name="T50" fmla="*/ 9 w 198"/>
                <a:gd name="T51" fmla="*/ 8 h 174"/>
                <a:gd name="T52" fmla="*/ 14 w 198"/>
                <a:gd name="T53" fmla="*/ 5 h 174"/>
                <a:gd name="T54" fmla="*/ 21 w 198"/>
                <a:gd name="T55" fmla="*/ 1 h 174"/>
                <a:gd name="T56" fmla="*/ 28 w 198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74">
                  <a:moveTo>
                    <a:pt x="28" y="0"/>
                  </a:moveTo>
                  <a:lnTo>
                    <a:pt x="170" y="0"/>
                  </a:lnTo>
                  <a:lnTo>
                    <a:pt x="179" y="1"/>
                  </a:lnTo>
                  <a:lnTo>
                    <a:pt x="184" y="5"/>
                  </a:lnTo>
                  <a:lnTo>
                    <a:pt x="189" y="8"/>
                  </a:lnTo>
                  <a:lnTo>
                    <a:pt x="194" y="14"/>
                  </a:lnTo>
                  <a:lnTo>
                    <a:pt x="196" y="21"/>
                  </a:lnTo>
                  <a:lnTo>
                    <a:pt x="198" y="28"/>
                  </a:lnTo>
                  <a:lnTo>
                    <a:pt x="198" y="148"/>
                  </a:lnTo>
                  <a:lnTo>
                    <a:pt x="196" y="155"/>
                  </a:lnTo>
                  <a:lnTo>
                    <a:pt x="194" y="160"/>
                  </a:lnTo>
                  <a:lnTo>
                    <a:pt x="189" y="166"/>
                  </a:lnTo>
                  <a:lnTo>
                    <a:pt x="184" y="171"/>
                  </a:lnTo>
                  <a:lnTo>
                    <a:pt x="179" y="173"/>
                  </a:lnTo>
                  <a:lnTo>
                    <a:pt x="170" y="174"/>
                  </a:lnTo>
                  <a:lnTo>
                    <a:pt x="28" y="174"/>
                  </a:lnTo>
                  <a:lnTo>
                    <a:pt x="21" y="173"/>
                  </a:lnTo>
                  <a:lnTo>
                    <a:pt x="14" y="171"/>
                  </a:lnTo>
                  <a:lnTo>
                    <a:pt x="9" y="166"/>
                  </a:lnTo>
                  <a:lnTo>
                    <a:pt x="4" y="160"/>
                  </a:lnTo>
                  <a:lnTo>
                    <a:pt x="2" y="155"/>
                  </a:lnTo>
                  <a:lnTo>
                    <a:pt x="0" y="148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4" y="14"/>
                  </a:lnTo>
                  <a:lnTo>
                    <a:pt x="9" y="8"/>
                  </a:lnTo>
                  <a:lnTo>
                    <a:pt x="14" y="5"/>
                  </a:lnTo>
                  <a:lnTo>
                    <a:pt x="21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Freeform 76"/>
            <p:cNvSpPr>
              <a:spLocks/>
            </p:cNvSpPr>
            <p:nvPr/>
          </p:nvSpPr>
          <p:spPr bwMode="auto">
            <a:xfrm>
              <a:off x="7467365" y="5258687"/>
              <a:ext cx="138854" cy="122560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2 h 173"/>
                <a:gd name="T6" fmla="*/ 184 w 196"/>
                <a:gd name="T7" fmla="*/ 3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19 h 173"/>
                <a:gd name="T14" fmla="*/ 196 w 196"/>
                <a:gd name="T15" fmla="*/ 26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4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4 w 196"/>
                <a:gd name="T35" fmla="*/ 170 h 173"/>
                <a:gd name="T36" fmla="*/ 8 w 196"/>
                <a:gd name="T37" fmla="*/ 166 h 173"/>
                <a:gd name="T38" fmla="*/ 3 w 196"/>
                <a:gd name="T39" fmla="*/ 161 h 173"/>
                <a:gd name="T40" fmla="*/ 1 w 196"/>
                <a:gd name="T41" fmla="*/ 154 h 173"/>
                <a:gd name="T42" fmla="*/ 0 w 196"/>
                <a:gd name="T43" fmla="*/ 147 h 173"/>
                <a:gd name="T44" fmla="*/ 0 w 196"/>
                <a:gd name="T45" fmla="*/ 26 h 173"/>
                <a:gd name="T46" fmla="*/ 1 w 196"/>
                <a:gd name="T47" fmla="*/ 19 h 173"/>
                <a:gd name="T48" fmla="*/ 3 w 196"/>
                <a:gd name="T49" fmla="*/ 14 h 173"/>
                <a:gd name="T50" fmla="*/ 8 w 196"/>
                <a:gd name="T51" fmla="*/ 7 h 173"/>
                <a:gd name="T52" fmla="*/ 14 w 196"/>
                <a:gd name="T53" fmla="*/ 3 h 173"/>
                <a:gd name="T54" fmla="*/ 19 w 196"/>
                <a:gd name="T55" fmla="*/ 2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2"/>
                  </a:lnTo>
                  <a:lnTo>
                    <a:pt x="184" y="3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19"/>
                  </a:lnTo>
                  <a:lnTo>
                    <a:pt x="196" y="26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Freeform 77"/>
            <p:cNvSpPr>
              <a:spLocks/>
            </p:cNvSpPr>
            <p:nvPr/>
          </p:nvSpPr>
          <p:spPr bwMode="auto">
            <a:xfrm>
              <a:off x="7626055" y="5258687"/>
              <a:ext cx="138854" cy="122560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2 h 173"/>
                <a:gd name="T6" fmla="*/ 182 w 196"/>
                <a:gd name="T7" fmla="*/ 3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19 h 173"/>
                <a:gd name="T14" fmla="*/ 196 w 196"/>
                <a:gd name="T15" fmla="*/ 26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2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2 w 196"/>
                <a:gd name="T35" fmla="*/ 170 h 173"/>
                <a:gd name="T36" fmla="*/ 7 w 196"/>
                <a:gd name="T37" fmla="*/ 166 h 173"/>
                <a:gd name="T38" fmla="*/ 3 w 196"/>
                <a:gd name="T39" fmla="*/ 161 h 173"/>
                <a:gd name="T40" fmla="*/ 0 w 196"/>
                <a:gd name="T41" fmla="*/ 154 h 173"/>
                <a:gd name="T42" fmla="*/ 0 w 196"/>
                <a:gd name="T43" fmla="*/ 147 h 173"/>
                <a:gd name="T44" fmla="*/ 0 w 196"/>
                <a:gd name="T45" fmla="*/ 26 h 173"/>
                <a:gd name="T46" fmla="*/ 0 w 196"/>
                <a:gd name="T47" fmla="*/ 19 h 173"/>
                <a:gd name="T48" fmla="*/ 3 w 196"/>
                <a:gd name="T49" fmla="*/ 14 h 173"/>
                <a:gd name="T50" fmla="*/ 7 w 196"/>
                <a:gd name="T51" fmla="*/ 7 h 173"/>
                <a:gd name="T52" fmla="*/ 12 w 196"/>
                <a:gd name="T53" fmla="*/ 3 h 173"/>
                <a:gd name="T54" fmla="*/ 19 w 196"/>
                <a:gd name="T55" fmla="*/ 2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2"/>
                  </a:lnTo>
                  <a:lnTo>
                    <a:pt x="182" y="3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19"/>
                  </a:lnTo>
                  <a:lnTo>
                    <a:pt x="196" y="26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2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1" name="Freeform 78"/>
            <p:cNvSpPr>
              <a:spLocks/>
            </p:cNvSpPr>
            <p:nvPr/>
          </p:nvSpPr>
          <p:spPr bwMode="auto">
            <a:xfrm>
              <a:off x="7783328" y="5258687"/>
              <a:ext cx="140270" cy="122560"/>
            </a:xfrm>
            <a:custGeom>
              <a:avLst/>
              <a:gdLst>
                <a:gd name="T0" fmla="*/ 28 w 198"/>
                <a:gd name="T1" fmla="*/ 0 h 173"/>
                <a:gd name="T2" fmla="*/ 170 w 198"/>
                <a:gd name="T3" fmla="*/ 0 h 173"/>
                <a:gd name="T4" fmla="*/ 179 w 198"/>
                <a:gd name="T5" fmla="*/ 2 h 173"/>
                <a:gd name="T6" fmla="*/ 184 w 198"/>
                <a:gd name="T7" fmla="*/ 3 h 173"/>
                <a:gd name="T8" fmla="*/ 189 w 198"/>
                <a:gd name="T9" fmla="*/ 7 h 173"/>
                <a:gd name="T10" fmla="*/ 194 w 198"/>
                <a:gd name="T11" fmla="*/ 14 h 173"/>
                <a:gd name="T12" fmla="*/ 196 w 198"/>
                <a:gd name="T13" fmla="*/ 19 h 173"/>
                <a:gd name="T14" fmla="*/ 198 w 198"/>
                <a:gd name="T15" fmla="*/ 26 h 173"/>
                <a:gd name="T16" fmla="*/ 198 w 198"/>
                <a:gd name="T17" fmla="*/ 147 h 173"/>
                <a:gd name="T18" fmla="*/ 196 w 198"/>
                <a:gd name="T19" fmla="*/ 154 h 173"/>
                <a:gd name="T20" fmla="*/ 194 w 198"/>
                <a:gd name="T21" fmla="*/ 161 h 173"/>
                <a:gd name="T22" fmla="*/ 189 w 198"/>
                <a:gd name="T23" fmla="*/ 166 h 173"/>
                <a:gd name="T24" fmla="*/ 184 w 198"/>
                <a:gd name="T25" fmla="*/ 170 h 173"/>
                <a:gd name="T26" fmla="*/ 179 w 198"/>
                <a:gd name="T27" fmla="*/ 173 h 173"/>
                <a:gd name="T28" fmla="*/ 170 w 198"/>
                <a:gd name="T29" fmla="*/ 173 h 173"/>
                <a:gd name="T30" fmla="*/ 28 w 198"/>
                <a:gd name="T31" fmla="*/ 173 h 173"/>
                <a:gd name="T32" fmla="*/ 21 w 198"/>
                <a:gd name="T33" fmla="*/ 173 h 173"/>
                <a:gd name="T34" fmla="*/ 14 w 198"/>
                <a:gd name="T35" fmla="*/ 170 h 173"/>
                <a:gd name="T36" fmla="*/ 9 w 198"/>
                <a:gd name="T37" fmla="*/ 166 h 173"/>
                <a:gd name="T38" fmla="*/ 4 w 198"/>
                <a:gd name="T39" fmla="*/ 161 h 173"/>
                <a:gd name="T40" fmla="*/ 2 w 198"/>
                <a:gd name="T41" fmla="*/ 154 h 173"/>
                <a:gd name="T42" fmla="*/ 0 w 198"/>
                <a:gd name="T43" fmla="*/ 147 h 173"/>
                <a:gd name="T44" fmla="*/ 0 w 198"/>
                <a:gd name="T45" fmla="*/ 26 h 173"/>
                <a:gd name="T46" fmla="*/ 2 w 198"/>
                <a:gd name="T47" fmla="*/ 19 h 173"/>
                <a:gd name="T48" fmla="*/ 4 w 198"/>
                <a:gd name="T49" fmla="*/ 14 h 173"/>
                <a:gd name="T50" fmla="*/ 9 w 198"/>
                <a:gd name="T51" fmla="*/ 7 h 173"/>
                <a:gd name="T52" fmla="*/ 14 w 198"/>
                <a:gd name="T53" fmla="*/ 3 h 173"/>
                <a:gd name="T54" fmla="*/ 21 w 198"/>
                <a:gd name="T55" fmla="*/ 2 h 173"/>
                <a:gd name="T56" fmla="*/ 28 w 19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73">
                  <a:moveTo>
                    <a:pt x="28" y="0"/>
                  </a:moveTo>
                  <a:lnTo>
                    <a:pt x="170" y="0"/>
                  </a:lnTo>
                  <a:lnTo>
                    <a:pt x="179" y="2"/>
                  </a:lnTo>
                  <a:lnTo>
                    <a:pt x="184" y="3"/>
                  </a:lnTo>
                  <a:lnTo>
                    <a:pt x="189" y="7"/>
                  </a:lnTo>
                  <a:lnTo>
                    <a:pt x="194" y="14"/>
                  </a:lnTo>
                  <a:lnTo>
                    <a:pt x="196" y="19"/>
                  </a:lnTo>
                  <a:lnTo>
                    <a:pt x="198" y="26"/>
                  </a:lnTo>
                  <a:lnTo>
                    <a:pt x="198" y="147"/>
                  </a:lnTo>
                  <a:lnTo>
                    <a:pt x="196" y="154"/>
                  </a:lnTo>
                  <a:lnTo>
                    <a:pt x="194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9" y="173"/>
                  </a:lnTo>
                  <a:lnTo>
                    <a:pt x="170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2" name="Freeform 79"/>
            <p:cNvSpPr>
              <a:spLocks/>
            </p:cNvSpPr>
            <p:nvPr/>
          </p:nvSpPr>
          <p:spPr bwMode="auto">
            <a:xfrm>
              <a:off x="7994442" y="5414542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5 w 189"/>
                <a:gd name="T7" fmla="*/ 4 h 173"/>
                <a:gd name="T8" fmla="*/ 180 w 189"/>
                <a:gd name="T9" fmla="*/ 9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2 w 189"/>
                <a:gd name="T35" fmla="*/ 170 h 173"/>
                <a:gd name="T36" fmla="*/ 7 w 189"/>
                <a:gd name="T37" fmla="*/ 166 h 173"/>
                <a:gd name="T38" fmla="*/ 3 w 189"/>
                <a:gd name="T39" fmla="*/ 161 h 173"/>
                <a:gd name="T40" fmla="*/ 0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0 w 189"/>
                <a:gd name="T47" fmla="*/ 20 h 173"/>
                <a:gd name="T48" fmla="*/ 3 w 189"/>
                <a:gd name="T49" fmla="*/ 14 h 173"/>
                <a:gd name="T50" fmla="*/ 7 w 189"/>
                <a:gd name="T51" fmla="*/ 9 h 173"/>
                <a:gd name="T52" fmla="*/ 12 w 189"/>
                <a:gd name="T53" fmla="*/ 4 h 173"/>
                <a:gd name="T54" fmla="*/ 19 w 189"/>
                <a:gd name="T55" fmla="*/ 2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4"/>
                  </a:lnTo>
                  <a:lnTo>
                    <a:pt x="180" y="9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3" name="Freeform 80"/>
            <p:cNvSpPr>
              <a:spLocks/>
            </p:cNvSpPr>
            <p:nvPr/>
          </p:nvSpPr>
          <p:spPr bwMode="auto">
            <a:xfrm>
              <a:off x="8141796" y="5414542"/>
              <a:ext cx="135311" cy="122560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2 h 173"/>
                <a:gd name="T6" fmla="*/ 177 w 191"/>
                <a:gd name="T7" fmla="*/ 4 h 173"/>
                <a:gd name="T8" fmla="*/ 182 w 191"/>
                <a:gd name="T9" fmla="*/ 9 h 173"/>
                <a:gd name="T10" fmla="*/ 187 w 191"/>
                <a:gd name="T11" fmla="*/ 14 h 173"/>
                <a:gd name="T12" fmla="*/ 189 w 191"/>
                <a:gd name="T13" fmla="*/ 20 h 173"/>
                <a:gd name="T14" fmla="*/ 191 w 191"/>
                <a:gd name="T15" fmla="*/ 27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70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70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7 h 173"/>
                <a:gd name="T46" fmla="*/ 2 w 191"/>
                <a:gd name="T47" fmla="*/ 20 h 173"/>
                <a:gd name="T48" fmla="*/ 4 w 191"/>
                <a:gd name="T49" fmla="*/ 14 h 173"/>
                <a:gd name="T50" fmla="*/ 9 w 191"/>
                <a:gd name="T51" fmla="*/ 9 h 173"/>
                <a:gd name="T52" fmla="*/ 14 w 191"/>
                <a:gd name="T53" fmla="*/ 4 h 173"/>
                <a:gd name="T54" fmla="*/ 21 w 191"/>
                <a:gd name="T55" fmla="*/ 2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4" name="Freeform 81"/>
            <p:cNvSpPr>
              <a:spLocks/>
            </p:cNvSpPr>
            <p:nvPr/>
          </p:nvSpPr>
          <p:spPr bwMode="auto">
            <a:xfrm>
              <a:off x="8290568" y="5414542"/>
              <a:ext cx="135311" cy="122560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2 h 173"/>
                <a:gd name="T6" fmla="*/ 177 w 191"/>
                <a:gd name="T7" fmla="*/ 4 h 173"/>
                <a:gd name="T8" fmla="*/ 182 w 191"/>
                <a:gd name="T9" fmla="*/ 9 h 173"/>
                <a:gd name="T10" fmla="*/ 187 w 191"/>
                <a:gd name="T11" fmla="*/ 14 h 173"/>
                <a:gd name="T12" fmla="*/ 189 w 191"/>
                <a:gd name="T13" fmla="*/ 20 h 173"/>
                <a:gd name="T14" fmla="*/ 191 w 191"/>
                <a:gd name="T15" fmla="*/ 27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70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70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7 h 173"/>
                <a:gd name="T46" fmla="*/ 2 w 191"/>
                <a:gd name="T47" fmla="*/ 20 h 173"/>
                <a:gd name="T48" fmla="*/ 4 w 191"/>
                <a:gd name="T49" fmla="*/ 14 h 173"/>
                <a:gd name="T50" fmla="*/ 9 w 191"/>
                <a:gd name="T51" fmla="*/ 9 h 173"/>
                <a:gd name="T52" fmla="*/ 14 w 191"/>
                <a:gd name="T53" fmla="*/ 4 h 173"/>
                <a:gd name="T54" fmla="*/ 21 w 191"/>
                <a:gd name="T55" fmla="*/ 2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5" name="Freeform 82"/>
            <p:cNvSpPr>
              <a:spLocks/>
            </p:cNvSpPr>
            <p:nvPr/>
          </p:nvSpPr>
          <p:spPr bwMode="auto">
            <a:xfrm>
              <a:off x="8439339" y="5414542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7 w 189"/>
                <a:gd name="T7" fmla="*/ 4 h 173"/>
                <a:gd name="T8" fmla="*/ 182 w 189"/>
                <a:gd name="T9" fmla="*/ 9 h 173"/>
                <a:gd name="T10" fmla="*/ 186 w 189"/>
                <a:gd name="T11" fmla="*/ 14 h 173"/>
                <a:gd name="T12" fmla="*/ 189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9 w 189"/>
                <a:gd name="T19" fmla="*/ 154 h 173"/>
                <a:gd name="T20" fmla="*/ 186 w 189"/>
                <a:gd name="T21" fmla="*/ 161 h 173"/>
                <a:gd name="T22" fmla="*/ 182 w 189"/>
                <a:gd name="T23" fmla="*/ 166 h 173"/>
                <a:gd name="T24" fmla="*/ 177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4 w 189"/>
                <a:gd name="T49" fmla="*/ 14 h 173"/>
                <a:gd name="T50" fmla="*/ 9 w 189"/>
                <a:gd name="T51" fmla="*/ 9 h 173"/>
                <a:gd name="T52" fmla="*/ 14 w 189"/>
                <a:gd name="T53" fmla="*/ 4 h 173"/>
                <a:gd name="T54" fmla="*/ 19 w 189"/>
                <a:gd name="T55" fmla="*/ 2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6" y="14"/>
                  </a:lnTo>
                  <a:lnTo>
                    <a:pt x="189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9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6" name="Freeform 83"/>
            <p:cNvSpPr>
              <a:spLocks/>
            </p:cNvSpPr>
            <p:nvPr/>
          </p:nvSpPr>
          <p:spPr bwMode="auto">
            <a:xfrm>
              <a:off x="7994442" y="5561897"/>
              <a:ext cx="133895" cy="123268"/>
            </a:xfrm>
            <a:custGeom>
              <a:avLst/>
              <a:gdLst>
                <a:gd name="T0" fmla="*/ 26 w 189"/>
                <a:gd name="T1" fmla="*/ 0 h 174"/>
                <a:gd name="T2" fmla="*/ 163 w 189"/>
                <a:gd name="T3" fmla="*/ 0 h 174"/>
                <a:gd name="T4" fmla="*/ 170 w 189"/>
                <a:gd name="T5" fmla="*/ 2 h 174"/>
                <a:gd name="T6" fmla="*/ 175 w 189"/>
                <a:gd name="T7" fmla="*/ 4 h 174"/>
                <a:gd name="T8" fmla="*/ 180 w 189"/>
                <a:gd name="T9" fmla="*/ 9 h 174"/>
                <a:gd name="T10" fmla="*/ 185 w 189"/>
                <a:gd name="T11" fmla="*/ 14 h 174"/>
                <a:gd name="T12" fmla="*/ 187 w 189"/>
                <a:gd name="T13" fmla="*/ 20 h 174"/>
                <a:gd name="T14" fmla="*/ 189 w 189"/>
                <a:gd name="T15" fmla="*/ 27 h 174"/>
                <a:gd name="T16" fmla="*/ 189 w 189"/>
                <a:gd name="T17" fmla="*/ 147 h 174"/>
                <a:gd name="T18" fmla="*/ 187 w 189"/>
                <a:gd name="T19" fmla="*/ 154 h 174"/>
                <a:gd name="T20" fmla="*/ 185 w 189"/>
                <a:gd name="T21" fmla="*/ 161 h 174"/>
                <a:gd name="T22" fmla="*/ 180 w 189"/>
                <a:gd name="T23" fmla="*/ 167 h 174"/>
                <a:gd name="T24" fmla="*/ 175 w 189"/>
                <a:gd name="T25" fmla="*/ 170 h 174"/>
                <a:gd name="T26" fmla="*/ 170 w 189"/>
                <a:gd name="T27" fmla="*/ 174 h 174"/>
                <a:gd name="T28" fmla="*/ 163 w 189"/>
                <a:gd name="T29" fmla="*/ 174 h 174"/>
                <a:gd name="T30" fmla="*/ 26 w 189"/>
                <a:gd name="T31" fmla="*/ 174 h 174"/>
                <a:gd name="T32" fmla="*/ 19 w 189"/>
                <a:gd name="T33" fmla="*/ 174 h 174"/>
                <a:gd name="T34" fmla="*/ 12 w 189"/>
                <a:gd name="T35" fmla="*/ 170 h 174"/>
                <a:gd name="T36" fmla="*/ 7 w 189"/>
                <a:gd name="T37" fmla="*/ 167 h 174"/>
                <a:gd name="T38" fmla="*/ 3 w 189"/>
                <a:gd name="T39" fmla="*/ 161 h 174"/>
                <a:gd name="T40" fmla="*/ 0 w 189"/>
                <a:gd name="T41" fmla="*/ 154 h 174"/>
                <a:gd name="T42" fmla="*/ 0 w 189"/>
                <a:gd name="T43" fmla="*/ 147 h 174"/>
                <a:gd name="T44" fmla="*/ 0 w 189"/>
                <a:gd name="T45" fmla="*/ 27 h 174"/>
                <a:gd name="T46" fmla="*/ 0 w 189"/>
                <a:gd name="T47" fmla="*/ 20 h 174"/>
                <a:gd name="T48" fmla="*/ 3 w 189"/>
                <a:gd name="T49" fmla="*/ 14 h 174"/>
                <a:gd name="T50" fmla="*/ 7 w 189"/>
                <a:gd name="T51" fmla="*/ 9 h 174"/>
                <a:gd name="T52" fmla="*/ 12 w 189"/>
                <a:gd name="T53" fmla="*/ 4 h 174"/>
                <a:gd name="T54" fmla="*/ 19 w 189"/>
                <a:gd name="T55" fmla="*/ 2 h 174"/>
                <a:gd name="T56" fmla="*/ 26 w 189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4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4"/>
                  </a:lnTo>
                  <a:lnTo>
                    <a:pt x="180" y="9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7"/>
                  </a:lnTo>
                  <a:lnTo>
                    <a:pt x="175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6" y="174"/>
                  </a:lnTo>
                  <a:lnTo>
                    <a:pt x="19" y="174"/>
                  </a:lnTo>
                  <a:lnTo>
                    <a:pt x="12" y="170"/>
                  </a:lnTo>
                  <a:lnTo>
                    <a:pt x="7" y="167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Freeform 84"/>
            <p:cNvSpPr>
              <a:spLocks/>
            </p:cNvSpPr>
            <p:nvPr/>
          </p:nvSpPr>
          <p:spPr bwMode="auto">
            <a:xfrm>
              <a:off x="8141796" y="5561897"/>
              <a:ext cx="135311" cy="123268"/>
            </a:xfrm>
            <a:custGeom>
              <a:avLst/>
              <a:gdLst>
                <a:gd name="T0" fmla="*/ 28 w 191"/>
                <a:gd name="T1" fmla="*/ 0 h 174"/>
                <a:gd name="T2" fmla="*/ 163 w 191"/>
                <a:gd name="T3" fmla="*/ 0 h 174"/>
                <a:gd name="T4" fmla="*/ 170 w 191"/>
                <a:gd name="T5" fmla="*/ 2 h 174"/>
                <a:gd name="T6" fmla="*/ 177 w 191"/>
                <a:gd name="T7" fmla="*/ 4 h 174"/>
                <a:gd name="T8" fmla="*/ 182 w 191"/>
                <a:gd name="T9" fmla="*/ 9 h 174"/>
                <a:gd name="T10" fmla="*/ 187 w 191"/>
                <a:gd name="T11" fmla="*/ 14 h 174"/>
                <a:gd name="T12" fmla="*/ 189 w 191"/>
                <a:gd name="T13" fmla="*/ 20 h 174"/>
                <a:gd name="T14" fmla="*/ 191 w 191"/>
                <a:gd name="T15" fmla="*/ 27 h 174"/>
                <a:gd name="T16" fmla="*/ 191 w 191"/>
                <a:gd name="T17" fmla="*/ 147 h 174"/>
                <a:gd name="T18" fmla="*/ 189 w 191"/>
                <a:gd name="T19" fmla="*/ 154 h 174"/>
                <a:gd name="T20" fmla="*/ 187 w 191"/>
                <a:gd name="T21" fmla="*/ 161 h 174"/>
                <a:gd name="T22" fmla="*/ 182 w 191"/>
                <a:gd name="T23" fmla="*/ 167 h 174"/>
                <a:gd name="T24" fmla="*/ 177 w 191"/>
                <a:gd name="T25" fmla="*/ 170 h 174"/>
                <a:gd name="T26" fmla="*/ 170 w 191"/>
                <a:gd name="T27" fmla="*/ 174 h 174"/>
                <a:gd name="T28" fmla="*/ 163 w 191"/>
                <a:gd name="T29" fmla="*/ 174 h 174"/>
                <a:gd name="T30" fmla="*/ 28 w 191"/>
                <a:gd name="T31" fmla="*/ 174 h 174"/>
                <a:gd name="T32" fmla="*/ 21 w 191"/>
                <a:gd name="T33" fmla="*/ 174 h 174"/>
                <a:gd name="T34" fmla="*/ 14 w 191"/>
                <a:gd name="T35" fmla="*/ 170 h 174"/>
                <a:gd name="T36" fmla="*/ 9 w 191"/>
                <a:gd name="T37" fmla="*/ 167 h 174"/>
                <a:gd name="T38" fmla="*/ 4 w 191"/>
                <a:gd name="T39" fmla="*/ 161 h 174"/>
                <a:gd name="T40" fmla="*/ 2 w 191"/>
                <a:gd name="T41" fmla="*/ 154 h 174"/>
                <a:gd name="T42" fmla="*/ 0 w 191"/>
                <a:gd name="T43" fmla="*/ 147 h 174"/>
                <a:gd name="T44" fmla="*/ 0 w 191"/>
                <a:gd name="T45" fmla="*/ 27 h 174"/>
                <a:gd name="T46" fmla="*/ 2 w 191"/>
                <a:gd name="T47" fmla="*/ 20 h 174"/>
                <a:gd name="T48" fmla="*/ 4 w 191"/>
                <a:gd name="T49" fmla="*/ 14 h 174"/>
                <a:gd name="T50" fmla="*/ 9 w 191"/>
                <a:gd name="T51" fmla="*/ 9 h 174"/>
                <a:gd name="T52" fmla="*/ 14 w 191"/>
                <a:gd name="T53" fmla="*/ 4 h 174"/>
                <a:gd name="T54" fmla="*/ 21 w 191"/>
                <a:gd name="T55" fmla="*/ 2 h 174"/>
                <a:gd name="T56" fmla="*/ 28 w 191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4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7"/>
                  </a:lnTo>
                  <a:lnTo>
                    <a:pt x="177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8" y="174"/>
                  </a:lnTo>
                  <a:lnTo>
                    <a:pt x="21" y="174"/>
                  </a:lnTo>
                  <a:lnTo>
                    <a:pt x="14" y="170"/>
                  </a:lnTo>
                  <a:lnTo>
                    <a:pt x="9" y="167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8" name="Freeform 85"/>
            <p:cNvSpPr>
              <a:spLocks/>
            </p:cNvSpPr>
            <p:nvPr/>
          </p:nvSpPr>
          <p:spPr bwMode="auto">
            <a:xfrm>
              <a:off x="8290568" y="5561897"/>
              <a:ext cx="135311" cy="123268"/>
            </a:xfrm>
            <a:custGeom>
              <a:avLst/>
              <a:gdLst>
                <a:gd name="T0" fmla="*/ 28 w 191"/>
                <a:gd name="T1" fmla="*/ 0 h 174"/>
                <a:gd name="T2" fmla="*/ 163 w 191"/>
                <a:gd name="T3" fmla="*/ 0 h 174"/>
                <a:gd name="T4" fmla="*/ 170 w 191"/>
                <a:gd name="T5" fmla="*/ 2 h 174"/>
                <a:gd name="T6" fmla="*/ 177 w 191"/>
                <a:gd name="T7" fmla="*/ 4 h 174"/>
                <a:gd name="T8" fmla="*/ 182 w 191"/>
                <a:gd name="T9" fmla="*/ 9 h 174"/>
                <a:gd name="T10" fmla="*/ 187 w 191"/>
                <a:gd name="T11" fmla="*/ 14 h 174"/>
                <a:gd name="T12" fmla="*/ 189 w 191"/>
                <a:gd name="T13" fmla="*/ 20 h 174"/>
                <a:gd name="T14" fmla="*/ 191 w 191"/>
                <a:gd name="T15" fmla="*/ 27 h 174"/>
                <a:gd name="T16" fmla="*/ 191 w 191"/>
                <a:gd name="T17" fmla="*/ 147 h 174"/>
                <a:gd name="T18" fmla="*/ 189 w 191"/>
                <a:gd name="T19" fmla="*/ 154 h 174"/>
                <a:gd name="T20" fmla="*/ 187 w 191"/>
                <a:gd name="T21" fmla="*/ 161 h 174"/>
                <a:gd name="T22" fmla="*/ 182 w 191"/>
                <a:gd name="T23" fmla="*/ 167 h 174"/>
                <a:gd name="T24" fmla="*/ 177 w 191"/>
                <a:gd name="T25" fmla="*/ 170 h 174"/>
                <a:gd name="T26" fmla="*/ 170 w 191"/>
                <a:gd name="T27" fmla="*/ 174 h 174"/>
                <a:gd name="T28" fmla="*/ 163 w 191"/>
                <a:gd name="T29" fmla="*/ 174 h 174"/>
                <a:gd name="T30" fmla="*/ 28 w 191"/>
                <a:gd name="T31" fmla="*/ 174 h 174"/>
                <a:gd name="T32" fmla="*/ 21 w 191"/>
                <a:gd name="T33" fmla="*/ 174 h 174"/>
                <a:gd name="T34" fmla="*/ 14 w 191"/>
                <a:gd name="T35" fmla="*/ 170 h 174"/>
                <a:gd name="T36" fmla="*/ 9 w 191"/>
                <a:gd name="T37" fmla="*/ 167 h 174"/>
                <a:gd name="T38" fmla="*/ 4 w 191"/>
                <a:gd name="T39" fmla="*/ 161 h 174"/>
                <a:gd name="T40" fmla="*/ 2 w 191"/>
                <a:gd name="T41" fmla="*/ 154 h 174"/>
                <a:gd name="T42" fmla="*/ 0 w 191"/>
                <a:gd name="T43" fmla="*/ 147 h 174"/>
                <a:gd name="T44" fmla="*/ 0 w 191"/>
                <a:gd name="T45" fmla="*/ 27 h 174"/>
                <a:gd name="T46" fmla="*/ 2 w 191"/>
                <a:gd name="T47" fmla="*/ 20 h 174"/>
                <a:gd name="T48" fmla="*/ 4 w 191"/>
                <a:gd name="T49" fmla="*/ 14 h 174"/>
                <a:gd name="T50" fmla="*/ 9 w 191"/>
                <a:gd name="T51" fmla="*/ 9 h 174"/>
                <a:gd name="T52" fmla="*/ 14 w 191"/>
                <a:gd name="T53" fmla="*/ 4 h 174"/>
                <a:gd name="T54" fmla="*/ 21 w 191"/>
                <a:gd name="T55" fmla="*/ 2 h 174"/>
                <a:gd name="T56" fmla="*/ 28 w 191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4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7"/>
                  </a:lnTo>
                  <a:lnTo>
                    <a:pt x="177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8" y="174"/>
                  </a:lnTo>
                  <a:lnTo>
                    <a:pt x="21" y="174"/>
                  </a:lnTo>
                  <a:lnTo>
                    <a:pt x="14" y="170"/>
                  </a:lnTo>
                  <a:lnTo>
                    <a:pt x="9" y="167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Freeform 86"/>
            <p:cNvSpPr>
              <a:spLocks/>
            </p:cNvSpPr>
            <p:nvPr/>
          </p:nvSpPr>
          <p:spPr bwMode="auto">
            <a:xfrm>
              <a:off x="8439339" y="5561897"/>
              <a:ext cx="133895" cy="123268"/>
            </a:xfrm>
            <a:custGeom>
              <a:avLst/>
              <a:gdLst>
                <a:gd name="T0" fmla="*/ 26 w 189"/>
                <a:gd name="T1" fmla="*/ 0 h 174"/>
                <a:gd name="T2" fmla="*/ 163 w 189"/>
                <a:gd name="T3" fmla="*/ 0 h 174"/>
                <a:gd name="T4" fmla="*/ 170 w 189"/>
                <a:gd name="T5" fmla="*/ 2 h 174"/>
                <a:gd name="T6" fmla="*/ 177 w 189"/>
                <a:gd name="T7" fmla="*/ 4 h 174"/>
                <a:gd name="T8" fmla="*/ 182 w 189"/>
                <a:gd name="T9" fmla="*/ 9 h 174"/>
                <a:gd name="T10" fmla="*/ 186 w 189"/>
                <a:gd name="T11" fmla="*/ 14 h 174"/>
                <a:gd name="T12" fmla="*/ 189 w 189"/>
                <a:gd name="T13" fmla="*/ 20 h 174"/>
                <a:gd name="T14" fmla="*/ 189 w 189"/>
                <a:gd name="T15" fmla="*/ 27 h 174"/>
                <a:gd name="T16" fmla="*/ 189 w 189"/>
                <a:gd name="T17" fmla="*/ 147 h 174"/>
                <a:gd name="T18" fmla="*/ 189 w 189"/>
                <a:gd name="T19" fmla="*/ 154 h 174"/>
                <a:gd name="T20" fmla="*/ 186 w 189"/>
                <a:gd name="T21" fmla="*/ 161 h 174"/>
                <a:gd name="T22" fmla="*/ 182 w 189"/>
                <a:gd name="T23" fmla="*/ 167 h 174"/>
                <a:gd name="T24" fmla="*/ 177 w 189"/>
                <a:gd name="T25" fmla="*/ 170 h 174"/>
                <a:gd name="T26" fmla="*/ 170 w 189"/>
                <a:gd name="T27" fmla="*/ 174 h 174"/>
                <a:gd name="T28" fmla="*/ 163 w 189"/>
                <a:gd name="T29" fmla="*/ 174 h 174"/>
                <a:gd name="T30" fmla="*/ 26 w 189"/>
                <a:gd name="T31" fmla="*/ 174 h 174"/>
                <a:gd name="T32" fmla="*/ 19 w 189"/>
                <a:gd name="T33" fmla="*/ 174 h 174"/>
                <a:gd name="T34" fmla="*/ 14 w 189"/>
                <a:gd name="T35" fmla="*/ 170 h 174"/>
                <a:gd name="T36" fmla="*/ 9 w 189"/>
                <a:gd name="T37" fmla="*/ 167 h 174"/>
                <a:gd name="T38" fmla="*/ 4 w 189"/>
                <a:gd name="T39" fmla="*/ 161 h 174"/>
                <a:gd name="T40" fmla="*/ 2 w 189"/>
                <a:gd name="T41" fmla="*/ 154 h 174"/>
                <a:gd name="T42" fmla="*/ 0 w 189"/>
                <a:gd name="T43" fmla="*/ 147 h 174"/>
                <a:gd name="T44" fmla="*/ 0 w 189"/>
                <a:gd name="T45" fmla="*/ 27 h 174"/>
                <a:gd name="T46" fmla="*/ 2 w 189"/>
                <a:gd name="T47" fmla="*/ 20 h 174"/>
                <a:gd name="T48" fmla="*/ 4 w 189"/>
                <a:gd name="T49" fmla="*/ 14 h 174"/>
                <a:gd name="T50" fmla="*/ 9 w 189"/>
                <a:gd name="T51" fmla="*/ 9 h 174"/>
                <a:gd name="T52" fmla="*/ 14 w 189"/>
                <a:gd name="T53" fmla="*/ 4 h 174"/>
                <a:gd name="T54" fmla="*/ 19 w 189"/>
                <a:gd name="T55" fmla="*/ 2 h 174"/>
                <a:gd name="T56" fmla="*/ 26 w 189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4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6" y="14"/>
                  </a:lnTo>
                  <a:lnTo>
                    <a:pt x="189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9" y="154"/>
                  </a:lnTo>
                  <a:lnTo>
                    <a:pt x="186" y="161"/>
                  </a:lnTo>
                  <a:lnTo>
                    <a:pt x="182" y="167"/>
                  </a:lnTo>
                  <a:lnTo>
                    <a:pt x="177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6" y="174"/>
                  </a:lnTo>
                  <a:lnTo>
                    <a:pt x="19" y="174"/>
                  </a:lnTo>
                  <a:lnTo>
                    <a:pt x="14" y="170"/>
                  </a:lnTo>
                  <a:lnTo>
                    <a:pt x="9" y="167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Freeform 87"/>
            <p:cNvSpPr>
              <a:spLocks/>
            </p:cNvSpPr>
            <p:nvPr/>
          </p:nvSpPr>
          <p:spPr bwMode="auto">
            <a:xfrm>
              <a:off x="7994442" y="5709959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3 w 189"/>
                <a:gd name="T3" fmla="*/ 0 h 173"/>
                <a:gd name="T4" fmla="*/ 170 w 189"/>
                <a:gd name="T5" fmla="*/ 1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70 w 189"/>
                <a:gd name="T27" fmla="*/ 173 h 173"/>
                <a:gd name="T28" fmla="*/ 163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2 w 189"/>
                <a:gd name="T35" fmla="*/ 169 h 173"/>
                <a:gd name="T36" fmla="*/ 7 w 189"/>
                <a:gd name="T37" fmla="*/ 166 h 173"/>
                <a:gd name="T38" fmla="*/ 3 w 189"/>
                <a:gd name="T39" fmla="*/ 161 h 173"/>
                <a:gd name="T40" fmla="*/ 0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0 w 189"/>
                <a:gd name="T47" fmla="*/ 19 h 173"/>
                <a:gd name="T48" fmla="*/ 3 w 189"/>
                <a:gd name="T49" fmla="*/ 14 h 173"/>
                <a:gd name="T50" fmla="*/ 7 w 189"/>
                <a:gd name="T51" fmla="*/ 7 h 173"/>
                <a:gd name="T52" fmla="*/ 12 w 189"/>
                <a:gd name="T53" fmla="*/ 3 h 173"/>
                <a:gd name="T54" fmla="*/ 19 w 189"/>
                <a:gd name="T55" fmla="*/ 1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Freeform 88"/>
            <p:cNvSpPr>
              <a:spLocks/>
            </p:cNvSpPr>
            <p:nvPr/>
          </p:nvSpPr>
          <p:spPr bwMode="auto">
            <a:xfrm>
              <a:off x="8141796" y="5709959"/>
              <a:ext cx="135311" cy="122560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1 h 173"/>
                <a:gd name="T6" fmla="*/ 177 w 191"/>
                <a:gd name="T7" fmla="*/ 3 h 173"/>
                <a:gd name="T8" fmla="*/ 182 w 191"/>
                <a:gd name="T9" fmla="*/ 7 h 173"/>
                <a:gd name="T10" fmla="*/ 187 w 191"/>
                <a:gd name="T11" fmla="*/ 14 h 173"/>
                <a:gd name="T12" fmla="*/ 189 w 191"/>
                <a:gd name="T13" fmla="*/ 19 h 173"/>
                <a:gd name="T14" fmla="*/ 191 w 191"/>
                <a:gd name="T15" fmla="*/ 26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69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69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6 h 173"/>
                <a:gd name="T46" fmla="*/ 2 w 191"/>
                <a:gd name="T47" fmla="*/ 19 h 173"/>
                <a:gd name="T48" fmla="*/ 4 w 191"/>
                <a:gd name="T49" fmla="*/ 14 h 173"/>
                <a:gd name="T50" fmla="*/ 9 w 191"/>
                <a:gd name="T51" fmla="*/ 7 h 173"/>
                <a:gd name="T52" fmla="*/ 14 w 191"/>
                <a:gd name="T53" fmla="*/ 3 h 173"/>
                <a:gd name="T54" fmla="*/ 21 w 191"/>
                <a:gd name="T55" fmla="*/ 1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2" name="Freeform 89"/>
            <p:cNvSpPr>
              <a:spLocks/>
            </p:cNvSpPr>
            <p:nvPr/>
          </p:nvSpPr>
          <p:spPr bwMode="auto">
            <a:xfrm>
              <a:off x="8290568" y="5709959"/>
              <a:ext cx="135311" cy="122560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1 h 173"/>
                <a:gd name="T6" fmla="*/ 177 w 191"/>
                <a:gd name="T7" fmla="*/ 3 h 173"/>
                <a:gd name="T8" fmla="*/ 182 w 191"/>
                <a:gd name="T9" fmla="*/ 7 h 173"/>
                <a:gd name="T10" fmla="*/ 187 w 191"/>
                <a:gd name="T11" fmla="*/ 14 h 173"/>
                <a:gd name="T12" fmla="*/ 189 w 191"/>
                <a:gd name="T13" fmla="*/ 19 h 173"/>
                <a:gd name="T14" fmla="*/ 191 w 191"/>
                <a:gd name="T15" fmla="*/ 26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69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69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6 h 173"/>
                <a:gd name="T46" fmla="*/ 2 w 191"/>
                <a:gd name="T47" fmla="*/ 19 h 173"/>
                <a:gd name="T48" fmla="*/ 4 w 191"/>
                <a:gd name="T49" fmla="*/ 14 h 173"/>
                <a:gd name="T50" fmla="*/ 9 w 191"/>
                <a:gd name="T51" fmla="*/ 7 h 173"/>
                <a:gd name="T52" fmla="*/ 14 w 191"/>
                <a:gd name="T53" fmla="*/ 3 h 173"/>
                <a:gd name="T54" fmla="*/ 21 w 191"/>
                <a:gd name="T55" fmla="*/ 1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3" name="Freeform 90"/>
            <p:cNvSpPr>
              <a:spLocks/>
            </p:cNvSpPr>
            <p:nvPr/>
          </p:nvSpPr>
          <p:spPr bwMode="auto">
            <a:xfrm>
              <a:off x="8290568" y="5857314"/>
              <a:ext cx="135311" cy="122560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2 h 173"/>
                <a:gd name="T6" fmla="*/ 177 w 191"/>
                <a:gd name="T7" fmla="*/ 3 h 173"/>
                <a:gd name="T8" fmla="*/ 182 w 191"/>
                <a:gd name="T9" fmla="*/ 7 h 173"/>
                <a:gd name="T10" fmla="*/ 187 w 191"/>
                <a:gd name="T11" fmla="*/ 14 h 173"/>
                <a:gd name="T12" fmla="*/ 189 w 191"/>
                <a:gd name="T13" fmla="*/ 19 h 173"/>
                <a:gd name="T14" fmla="*/ 191 w 191"/>
                <a:gd name="T15" fmla="*/ 26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69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69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6 h 173"/>
                <a:gd name="T46" fmla="*/ 2 w 191"/>
                <a:gd name="T47" fmla="*/ 19 h 173"/>
                <a:gd name="T48" fmla="*/ 4 w 191"/>
                <a:gd name="T49" fmla="*/ 14 h 173"/>
                <a:gd name="T50" fmla="*/ 9 w 191"/>
                <a:gd name="T51" fmla="*/ 7 h 173"/>
                <a:gd name="T52" fmla="*/ 14 w 191"/>
                <a:gd name="T53" fmla="*/ 3 h 173"/>
                <a:gd name="T54" fmla="*/ 21 w 191"/>
                <a:gd name="T55" fmla="*/ 2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4" name="Freeform 91"/>
            <p:cNvSpPr>
              <a:spLocks/>
            </p:cNvSpPr>
            <p:nvPr/>
          </p:nvSpPr>
          <p:spPr bwMode="auto">
            <a:xfrm>
              <a:off x="7994442" y="5857314"/>
              <a:ext cx="282666" cy="122560"/>
            </a:xfrm>
            <a:custGeom>
              <a:avLst/>
              <a:gdLst>
                <a:gd name="T0" fmla="*/ 26 w 399"/>
                <a:gd name="T1" fmla="*/ 0 h 173"/>
                <a:gd name="T2" fmla="*/ 371 w 399"/>
                <a:gd name="T3" fmla="*/ 0 h 173"/>
                <a:gd name="T4" fmla="*/ 378 w 399"/>
                <a:gd name="T5" fmla="*/ 2 h 173"/>
                <a:gd name="T6" fmla="*/ 385 w 399"/>
                <a:gd name="T7" fmla="*/ 3 h 173"/>
                <a:gd name="T8" fmla="*/ 390 w 399"/>
                <a:gd name="T9" fmla="*/ 7 h 173"/>
                <a:gd name="T10" fmla="*/ 395 w 399"/>
                <a:gd name="T11" fmla="*/ 14 h 173"/>
                <a:gd name="T12" fmla="*/ 397 w 399"/>
                <a:gd name="T13" fmla="*/ 19 h 173"/>
                <a:gd name="T14" fmla="*/ 399 w 399"/>
                <a:gd name="T15" fmla="*/ 26 h 173"/>
                <a:gd name="T16" fmla="*/ 399 w 399"/>
                <a:gd name="T17" fmla="*/ 147 h 173"/>
                <a:gd name="T18" fmla="*/ 397 w 399"/>
                <a:gd name="T19" fmla="*/ 154 h 173"/>
                <a:gd name="T20" fmla="*/ 395 w 399"/>
                <a:gd name="T21" fmla="*/ 161 h 173"/>
                <a:gd name="T22" fmla="*/ 390 w 399"/>
                <a:gd name="T23" fmla="*/ 166 h 173"/>
                <a:gd name="T24" fmla="*/ 385 w 399"/>
                <a:gd name="T25" fmla="*/ 169 h 173"/>
                <a:gd name="T26" fmla="*/ 378 w 399"/>
                <a:gd name="T27" fmla="*/ 173 h 173"/>
                <a:gd name="T28" fmla="*/ 371 w 399"/>
                <a:gd name="T29" fmla="*/ 173 h 173"/>
                <a:gd name="T30" fmla="*/ 26 w 399"/>
                <a:gd name="T31" fmla="*/ 173 h 173"/>
                <a:gd name="T32" fmla="*/ 19 w 399"/>
                <a:gd name="T33" fmla="*/ 173 h 173"/>
                <a:gd name="T34" fmla="*/ 12 w 399"/>
                <a:gd name="T35" fmla="*/ 169 h 173"/>
                <a:gd name="T36" fmla="*/ 7 w 399"/>
                <a:gd name="T37" fmla="*/ 166 h 173"/>
                <a:gd name="T38" fmla="*/ 3 w 399"/>
                <a:gd name="T39" fmla="*/ 161 h 173"/>
                <a:gd name="T40" fmla="*/ 0 w 399"/>
                <a:gd name="T41" fmla="*/ 154 h 173"/>
                <a:gd name="T42" fmla="*/ 0 w 399"/>
                <a:gd name="T43" fmla="*/ 147 h 173"/>
                <a:gd name="T44" fmla="*/ 0 w 399"/>
                <a:gd name="T45" fmla="*/ 26 h 173"/>
                <a:gd name="T46" fmla="*/ 0 w 399"/>
                <a:gd name="T47" fmla="*/ 19 h 173"/>
                <a:gd name="T48" fmla="*/ 3 w 399"/>
                <a:gd name="T49" fmla="*/ 14 h 173"/>
                <a:gd name="T50" fmla="*/ 7 w 399"/>
                <a:gd name="T51" fmla="*/ 7 h 173"/>
                <a:gd name="T52" fmla="*/ 12 w 399"/>
                <a:gd name="T53" fmla="*/ 3 h 173"/>
                <a:gd name="T54" fmla="*/ 19 w 399"/>
                <a:gd name="T55" fmla="*/ 2 h 173"/>
                <a:gd name="T56" fmla="*/ 26 w 39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9" h="173">
                  <a:moveTo>
                    <a:pt x="26" y="0"/>
                  </a:moveTo>
                  <a:lnTo>
                    <a:pt x="371" y="0"/>
                  </a:lnTo>
                  <a:lnTo>
                    <a:pt x="378" y="2"/>
                  </a:lnTo>
                  <a:lnTo>
                    <a:pt x="385" y="3"/>
                  </a:lnTo>
                  <a:lnTo>
                    <a:pt x="390" y="7"/>
                  </a:lnTo>
                  <a:lnTo>
                    <a:pt x="395" y="14"/>
                  </a:lnTo>
                  <a:lnTo>
                    <a:pt x="397" y="19"/>
                  </a:lnTo>
                  <a:lnTo>
                    <a:pt x="399" y="26"/>
                  </a:lnTo>
                  <a:lnTo>
                    <a:pt x="399" y="147"/>
                  </a:lnTo>
                  <a:lnTo>
                    <a:pt x="397" y="154"/>
                  </a:lnTo>
                  <a:lnTo>
                    <a:pt x="395" y="161"/>
                  </a:lnTo>
                  <a:lnTo>
                    <a:pt x="390" y="166"/>
                  </a:lnTo>
                  <a:lnTo>
                    <a:pt x="385" y="169"/>
                  </a:lnTo>
                  <a:lnTo>
                    <a:pt x="378" y="173"/>
                  </a:lnTo>
                  <a:lnTo>
                    <a:pt x="37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Freeform 92"/>
            <p:cNvSpPr>
              <a:spLocks/>
            </p:cNvSpPr>
            <p:nvPr/>
          </p:nvSpPr>
          <p:spPr bwMode="auto">
            <a:xfrm>
              <a:off x="8439339" y="5709959"/>
              <a:ext cx="133895" cy="273456"/>
            </a:xfrm>
            <a:custGeom>
              <a:avLst/>
              <a:gdLst>
                <a:gd name="T0" fmla="*/ 26 w 189"/>
                <a:gd name="T1" fmla="*/ 0 h 386"/>
                <a:gd name="T2" fmla="*/ 163 w 189"/>
                <a:gd name="T3" fmla="*/ 0 h 386"/>
                <a:gd name="T4" fmla="*/ 170 w 189"/>
                <a:gd name="T5" fmla="*/ 1 h 386"/>
                <a:gd name="T6" fmla="*/ 177 w 189"/>
                <a:gd name="T7" fmla="*/ 3 h 386"/>
                <a:gd name="T8" fmla="*/ 182 w 189"/>
                <a:gd name="T9" fmla="*/ 7 h 386"/>
                <a:gd name="T10" fmla="*/ 186 w 189"/>
                <a:gd name="T11" fmla="*/ 14 h 386"/>
                <a:gd name="T12" fmla="*/ 189 w 189"/>
                <a:gd name="T13" fmla="*/ 19 h 386"/>
                <a:gd name="T14" fmla="*/ 189 w 189"/>
                <a:gd name="T15" fmla="*/ 26 h 386"/>
                <a:gd name="T16" fmla="*/ 189 w 189"/>
                <a:gd name="T17" fmla="*/ 360 h 386"/>
                <a:gd name="T18" fmla="*/ 189 w 189"/>
                <a:gd name="T19" fmla="*/ 367 h 386"/>
                <a:gd name="T20" fmla="*/ 186 w 189"/>
                <a:gd name="T21" fmla="*/ 372 h 386"/>
                <a:gd name="T22" fmla="*/ 182 w 189"/>
                <a:gd name="T23" fmla="*/ 379 h 386"/>
                <a:gd name="T24" fmla="*/ 177 w 189"/>
                <a:gd name="T25" fmla="*/ 383 h 386"/>
                <a:gd name="T26" fmla="*/ 170 w 189"/>
                <a:gd name="T27" fmla="*/ 384 h 386"/>
                <a:gd name="T28" fmla="*/ 163 w 189"/>
                <a:gd name="T29" fmla="*/ 386 h 386"/>
                <a:gd name="T30" fmla="*/ 26 w 189"/>
                <a:gd name="T31" fmla="*/ 386 h 386"/>
                <a:gd name="T32" fmla="*/ 19 w 189"/>
                <a:gd name="T33" fmla="*/ 384 h 386"/>
                <a:gd name="T34" fmla="*/ 14 w 189"/>
                <a:gd name="T35" fmla="*/ 383 h 386"/>
                <a:gd name="T36" fmla="*/ 9 w 189"/>
                <a:gd name="T37" fmla="*/ 379 h 386"/>
                <a:gd name="T38" fmla="*/ 4 w 189"/>
                <a:gd name="T39" fmla="*/ 372 h 386"/>
                <a:gd name="T40" fmla="*/ 2 w 189"/>
                <a:gd name="T41" fmla="*/ 367 h 386"/>
                <a:gd name="T42" fmla="*/ 0 w 189"/>
                <a:gd name="T43" fmla="*/ 360 h 386"/>
                <a:gd name="T44" fmla="*/ 0 w 189"/>
                <a:gd name="T45" fmla="*/ 26 h 386"/>
                <a:gd name="T46" fmla="*/ 2 w 189"/>
                <a:gd name="T47" fmla="*/ 19 h 386"/>
                <a:gd name="T48" fmla="*/ 4 w 189"/>
                <a:gd name="T49" fmla="*/ 14 h 386"/>
                <a:gd name="T50" fmla="*/ 9 w 189"/>
                <a:gd name="T51" fmla="*/ 7 h 386"/>
                <a:gd name="T52" fmla="*/ 14 w 189"/>
                <a:gd name="T53" fmla="*/ 3 h 386"/>
                <a:gd name="T54" fmla="*/ 19 w 189"/>
                <a:gd name="T55" fmla="*/ 1 h 386"/>
                <a:gd name="T56" fmla="*/ 26 w 189"/>
                <a:gd name="T57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386">
                  <a:moveTo>
                    <a:pt x="26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6" y="14"/>
                  </a:lnTo>
                  <a:lnTo>
                    <a:pt x="189" y="19"/>
                  </a:lnTo>
                  <a:lnTo>
                    <a:pt x="189" y="26"/>
                  </a:lnTo>
                  <a:lnTo>
                    <a:pt x="189" y="360"/>
                  </a:lnTo>
                  <a:lnTo>
                    <a:pt x="189" y="367"/>
                  </a:lnTo>
                  <a:lnTo>
                    <a:pt x="186" y="372"/>
                  </a:lnTo>
                  <a:lnTo>
                    <a:pt x="182" y="379"/>
                  </a:lnTo>
                  <a:lnTo>
                    <a:pt x="177" y="383"/>
                  </a:lnTo>
                  <a:lnTo>
                    <a:pt x="170" y="384"/>
                  </a:lnTo>
                  <a:lnTo>
                    <a:pt x="163" y="386"/>
                  </a:lnTo>
                  <a:lnTo>
                    <a:pt x="26" y="386"/>
                  </a:lnTo>
                  <a:lnTo>
                    <a:pt x="19" y="384"/>
                  </a:lnTo>
                  <a:lnTo>
                    <a:pt x="14" y="383"/>
                  </a:lnTo>
                  <a:lnTo>
                    <a:pt x="9" y="379"/>
                  </a:lnTo>
                  <a:lnTo>
                    <a:pt x="4" y="372"/>
                  </a:lnTo>
                  <a:lnTo>
                    <a:pt x="2" y="367"/>
                  </a:lnTo>
                  <a:lnTo>
                    <a:pt x="0" y="360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6" name="Freeform 93"/>
            <p:cNvSpPr>
              <a:spLocks/>
            </p:cNvSpPr>
            <p:nvPr/>
          </p:nvSpPr>
          <p:spPr bwMode="auto">
            <a:xfrm>
              <a:off x="7994442" y="5267188"/>
              <a:ext cx="133895" cy="123976"/>
            </a:xfrm>
            <a:custGeom>
              <a:avLst/>
              <a:gdLst>
                <a:gd name="T0" fmla="*/ 26 w 189"/>
                <a:gd name="T1" fmla="*/ 0 h 175"/>
                <a:gd name="T2" fmla="*/ 163 w 189"/>
                <a:gd name="T3" fmla="*/ 0 h 175"/>
                <a:gd name="T4" fmla="*/ 170 w 189"/>
                <a:gd name="T5" fmla="*/ 2 h 175"/>
                <a:gd name="T6" fmla="*/ 175 w 189"/>
                <a:gd name="T7" fmla="*/ 4 h 175"/>
                <a:gd name="T8" fmla="*/ 180 w 189"/>
                <a:gd name="T9" fmla="*/ 9 h 175"/>
                <a:gd name="T10" fmla="*/ 185 w 189"/>
                <a:gd name="T11" fmla="*/ 14 h 175"/>
                <a:gd name="T12" fmla="*/ 187 w 189"/>
                <a:gd name="T13" fmla="*/ 19 h 175"/>
                <a:gd name="T14" fmla="*/ 189 w 189"/>
                <a:gd name="T15" fmla="*/ 26 h 175"/>
                <a:gd name="T16" fmla="*/ 189 w 189"/>
                <a:gd name="T17" fmla="*/ 147 h 175"/>
                <a:gd name="T18" fmla="*/ 187 w 189"/>
                <a:gd name="T19" fmla="*/ 154 h 175"/>
                <a:gd name="T20" fmla="*/ 185 w 189"/>
                <a:gd name="T21" fmla="*/ 161 h 175"/>
                <a:gd name="T22" fmla="*/ 180 w 189"/>
                <a:gd name="T23" fmla="*/ 166 h 175"/>
                <a:gd name="T24" fmla="*/ 175 w 189"/>
                <a:gd name="T25" fmla="*/ 170 h 175"/>
                <a:gd name="T26" fmla="*/ 170 w 189"/>
                <a:gd name="T27" fmla="*/ 173 h 175"/>
                <a:gd name="T28" fmla="*/ 163 w 189"/>
                <a:gd name="T29" fmla="*/ 175 h 175"/>
                <a:gd name="T30" fmla="*/ 26 w 189"/>
                <a:gd name="T31" fmla="*/ 175 h 175"/>
                <a:gd name="T32" fmla="*/ 19 w 189"/>
                <a:gd name="T33" fmla="*/ 173 h 175"/>
                <a:gd name="T34" fmla="*/ 12 w 189"/>
                <a:gd name="T35" fmla="*/ 170 h 175"/>
                <a:gd name="T36" fmla="*/ 7 w 189"/>
                <a:gd name="T37" fmla="*/ 166 h 175"/>
                <a:gd name="T38" fmla="*/ 3 w 189"/>
                <a:gd name="T39" fmla="*/ 161 h 175"/>
                <a:gd name="T40" fmla="*/ 0 w 189"/>
                <a:gd name="T41" fmla="*/ 154 h 175"/>
                <a:gd name="T42" fmla="*/ 0 w 189"/>
                <a:gd name="T43" fmla="*/ 147 h 175"/>
                <a:gd name="T44" fmla="*/ 0 w 189"/>
                <a:gd name="T45" fmla="*/ 26 h 175"/>
                <a:gd name="T46" fmla="*/ 0 w 189"/>
                <a:gd name="T47" fmla="*/ 19 h 175"/>
                <a:gd name="T48" fmla="*/ 3 w 189"/>
                <a:gd name="T49" fmla="*/ 14 h 175"/>
                <a:gd name="T50" fmla="*/ 7 w 189"/>
                <a:gd name="T51" fmla="*/ 9 h 175"/>
                <a:gd name="T52" fmla="*/ 12 w 189"/>
                <a:gd name="T53" fmla="*/ 4 h 175"/>
                <a:gd name="T54" fmla="*/ 19 w 189"/>
                <a:gd name="T55" fmla="*/ 2 h 175"/>
                <a:gd name="T56" fmla="*/ 26 w 189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5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4"/>
                  </a:lnTo>
                  <a:lnTo>
                    <a:pt x="180" y="9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6" y="175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7" name="Freeform 94"/>
            <p:cNvSpPr>
              <a:spLocks/>
            </p:cNvSpPr>
            <p:nvPr/>
          </p:nvSpPr>
          <p:spPr bwMode="auto">
            <a:xfrm>
              <a:off x="8141796" y="5267188"/>
              <a:ext cx="135311" cy="123976"/>
            </a:xfrm>
            <a:custGeom>
              <a:avLst/>
              <a:gdLst>
                <a:gd name="T0" fmla="*/ 28 w 191"/>
                <a:gd name="T1" fmla="*/ 0 h 175"/>
                <a:gd name="T2" fmla="*/ 163 w 191"/>
                <a:gd name="T3" fmla="*/ 0 h 175"/>
                <a:gd name="T4" fmla="*/ 170 w 191"/>
                <a:gd name="T5" fmla="*/ 2 h 175"/>
                <a:gd name="T6" fmla="*/ 177 w 191"/>
                <a:gd name="T7" fmla="*/ 4 h 175"/>
                <a:gd name="T8" fmla="*/ 182 w 191"/>
                <a:gd name="T9" fmla="*/ 9 h 175"/>
                <a:gd name="T10" fmla="*/ 187 w 191"/>
                <a:gd name="T11" fmla="*/ 14 h 175"/>
                <a:gd name="T12" fmla="*/ 189 w 191"/>
                <a:gd name="T13" fmla="*/ 19 h 175"/>
                <a:gd name="T14" fmla="*/ 191 w 191"/>
                <a:gd name="T15" fmla="*/ 26 h 175"/>
                <a:gd name="T16" fmla="*/ 191 w 191"/>
                <a:gd name="T17" fmla="*/ 147 h 175"/>
                <a:gd name="T18" fmla="*/ 189 w 191"/>
                <a:gd name="T19" fmla="*/ 154 h 175"/>
                <a:gd name="T20" fmla="*/ 187 w 191"/>
                <a:gd name="T21" fmla="*/ 161 h 175"/>
                <a:gd name="T22" fmla="*/ 182 w 191"/>
                <a:gd name="T23" fmla="*/ 166 h 175"/>
                <a:gd name="T24" fmla="*/ 177 w 191"/>
                <a:gd name="T25" fmla="*/ 170 h 175"/>
                <a:gd name="T26" fmla="*/ 170 w 191"/>
                <a:gd name="T27" fmla="*/ 173 h 175"/>
                <a:gd name="T28" fmla="*/ 163 w 191"/>
                <a:gd name="T29" fmla="*/ 175 h 175"/>
                <a:gd name="T30" fmla="*/ 28 w 191"/>
                <a:gd name="T31" fmla="*/ 175 h 175"/>
                <a:gd name="T32" fmla="*/ 21 w 191"/>
                <a:gd name="T33" fmla="*/ 173 h 175"/>
                <a:gd name="T34" fmla="*/ 14 w 191"/>
                <a:gd name="T35" fmla="*/ 170 h 175"/>
                <a:gd name="T36" fmla="*/ 9 w 191"/>
                <a:gd name="T37" fmla="*/ 166 h 175"/>
                <a:gd name="T38" fmla="*/ 4 w 191"/>
                <a:gd name="T39" fmla="*/ 161 h 175"/>
                <a:gd name="T40" fmla="*/ 2 w 191"/>
                <a:gd name="T41" fmla="*/ 154 h 175"/>
                <a:gd name="T42" fmla="*/ 0 w 191"/>
                <a:gd name="T43" fmla="*/ 147 h 175"/>
                <a:gd name="T44" fmla="*/ 0 w 191"/>
                <a:gd name="T45" fmla="*/ 26 h 175"/>
                <a:gd name="T46" fmla="*/ 2 w 191"/>
                <a:gd name="T47" fmla="*/ 19 h 175"/>
                <a:gd name="T48" fmla="*/ 4 w 191"/>
                <a:gd name="T49" fmla="*/ 14 h 175"/>
                <a:gd name="T50" fmla="*/ 9 w 191"/>
                <a:gd name="T51" fmla="*/ 9 h 175"/>
                <a:gd name="T52" fmla="*/ 14 w 191"/>
                <a:gd name="T53" fmla="*/ 4 h 175"/>
                <a:gd name="T54" fmla="*/ 21 w 191"/>
                <a:gd name="T55" fmla="*/ 2 h 175"/>
                <a:gd name="T56" fmla="*/ 28 w 191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5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8" y="175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8" name="Freeform 95"/>
            <p:cNvSpPr>
              <a:spLocks/>
            </p:cNvSpPr>
            <p:nvPr/>
          </p:nvSpPr>
          <p:spPr bwMode="auto">
            <a:xfrm>
              <a:off x="8290568" y="5267188"/>
              <a:ext cx="135311" cy="123976"/>
            </a:xfrm>
            <a:custGeom>
              <a:avLst/>
              <a:gdLst>
                <a:gd name="T0" fmla="*/ 28 w 191"/>
                <a:gd name="T1" fmla="*/ 0 h 175"/>
                <a:gd name="T2" fmla="*/ 163 w 191"/>
                <a:gd name="T3" fmla="*/ 0 h 175"/>
                <a:gd name="T4" fmla="*/ 170 w 191"/>
                <a:gd name="T5" fmla="*/ 2 h 175"/>
                <a:gd name="T6" fmla="*/ 177 w 191"/>
                <a:gd name="T7" fmla="*/ 4 h 175"/>
                <a:gd name="T8" fmla="*/ 182 w 191"/>
                <a:gd name="T9" fmla="*/ 9 h 175"/>
                <a:gd name="T10" fmla="*/ 187 w 191"/>
                <a:gd name="T11" fmla="*/ 14 h 175"/>
                <a:gd name="T12" fmla="*/ 189 w 191"/>
                <a:gd name="T13" fmla="*/ 19 h 175"/>
                <a:gd name="T14" fmla="*/ 191 w 191"/>
                <a:gd name="T15" fmla="*/ 26 h 175"/>
                <a:gd name="T16" fmla="*/ 191 w 191"/>
                <a:gd name="T17" fmla="*/ 147 h 175"/>
                <a:gd name="T18" fmla="*/ 189 w 191"/>
                <a:gd name="T19" fmla="*/ 154 h 175"/>
                <a:gd name="T20" fmla="*/ 187 w 191"/>
                <a:gd name="T21" fmla="*/ 161 h 175"/>
                <a:gd name="T22" fmla="*/ 182 w 191"/>
                <a:gd name="T23" fmla="*/ 166 h 175"/>
                <a:gd name="T24" fmla="*/ 177 w 191"/>
                <a:gd name="T25" fmla="*/ 170 h 175"/>
                <a:gd name="T26" fmla="*/ 170 w 191"/>
                <a:gd name="T27" fmla="*/ 173 h 175"/>
                <a:gd name="T28" fmla="*/ 163 w 191"/>
                <a:gd name="T29" fmla="*/ 175 h 175"/>
                <a:gd name="T30" fmla="*/ 28 w 191"/>
                <a:gd name="T31" fmla="*/ 175 h 175"/>
                <a:gd name="T32" fmla="*/ 21 w 191"/>
                <a:gd name="T33" fmla="*/ 173 h 175"/>
                <a:gd name="T34" fmla="*/ 14 w 191"/>
                <a:gd name="T35" fmla="*/ 170 h 175"/>
                <a:gd name="T36" fmla="*/ 9 w 191"/>
                <a:gd name="T37" fmla="*/ 166 h 175"/>
                <a:gd name="T38" fmla="*/ 4 w 191"/>
                <a:gd name="T39" fmla="*/ 161 h 175"/>
                <a:gd name="T40" fmla="*/ 2 w 191"/>
                <a:gd name="T41" fmla="*/ 154 h 175"/>
                <a:gd name="T42" fmla="*/ 0 w 191"/>
                <a:gd name="T43" fmla="*/ 147 h 175"/>
                <a:gd name="T44" fmla="*/ 0 w 191"/>
                <a:gd name="T45" fmla="*/ 26 h 175"/>
                <a:gd name="T46" fmla="*/ 2 w 191"/>
                <a:gd name="T47" fmla="*/ 19 h 175"/>
                <a:gd name="T48" fmla="*/ 4 w 191"/>
                <a:gd name="T49" fmla="*/ 14 h 175"/>
                <a:gd name="T50" fmla="*/ 9 w 191"/>
                <a:gd name="T51" fmla="*/ 9 h 175"/>
                <a:gd name="T52" fmla="*/ 14 w 191"/>
                <a:gd name="T53" fmla="*/ 4 h 175"/>
                <a:gd name="T54" fmla="*/ 21 w 191"/>
                <a:gd name="T55" fmla="*/ 2 h 175"/>
                <a:gd name="T56" fmla="*/ 28 w 191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5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8" y="175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9" name="Freeform 96"/>
            <p:cNvSpPr>
              <a:spLocks/>
            </p:cNvSpPr>
            <p:nvPr/>
          </p:nvSpPr>
          <p:spPr bwMode="auto">
            <a:xfrm>
              <a:off x="8439339" y="5267188"/>
              <a:ext cx="133895" cy="123976"/>
            </a:xfrm>
            <a:custGeom>
              <a:avLst/>
              <a:gdLst>
                <a:gd name="T0" fmla="*/ 26 w 189"/>
                <a:gd name="T1" fmla="*/ 0 h 175"/>
                <a:gd name="T2" fmla="*/ 163 w 189"/>
                <a:gd name="T3" fmla="*/ 0 h 175"/>
                <a:gd name="T4" fmla="*/ 170 w 189"/>
                <a:gd name="T5" fmla="*/ 2 h 175"/>
                <a:gd name="T6" fmla="*/ 177 w 189"/>
                <a:gd name="T7" fmla="*/ 4 h 175"/>
                <a:gd name="T8" fmla="*/ 182 w 189"/>
                <a:gd name="T9" fmla="*/ 9 h 175"/>
                <a:gd name="T10" fmla="*/ 186 w 189"/>
                <a:gd name="T11" fmla="*/ 14 h 175"/>
                <a:gd name="T12" fmla="*/ 189 w 189"/>
                <a:gd name="T13" fmla="*/ 19 h 175"/>
                <a:gd name="T14" fmla="*/ 189 w 189"/>
                <a:gd name="T15" fmla="*/ 26 h 175"/>
                <a:gd name="T16" fmla="*/ 189 w 189"/>
                <a:gd name="T17" fmla="*/ 147 h 175"/>
                <a:gd name="T18" fmla="*/ 189 w 189"/>
                <a:gd name="T19" fmla="*/ 154 h 175"/>
                <a:gd name="T20" fmla="*/ 186 w 189"/>
                <a:gd name="T21" fmla="*/ 161 h 175"/>
                <a:gd name="T22" fmla="*/ 182 w 189"/>
                <a:gd name="T23" fmla="*/ 166 h 175"/>
                <a:gd name="T24" fmla="*/ 177 w 189"/>
                <a:gd name="T25" fmla="*/ 170 h 175"/>
                <a:gd name="T26" fmla="*/ 170 w 189"/>
                <a:gd name="T27" fmla="*/ 173 h 175"/>
                <a:gd name="T28" fmla="*/ 163 w 189"/>
                <a:gd name="T29" fmla="*/ 175 h 175"/>
                <a:gd name="T30" fmla="*/ 26 w 189"/>
                <a:gd name="T31" fmla="*/ 175 h 175"/>
                <a:gd name="T32" fmla="*/ 19 w 189"/>
                <a:gd name="T33" fmla="*/ 173 h 175"/>
                <a:gd name="T34" fmla="*/ 14 w 189"/>
                <a:gd name="T35" fmla="*/ 170 h 175"/>
                <a:gd name="T36" fmla="*/ 9 w 189"/>
                <a:gd name="T37" fmla="*/ 166 h 175"/>
                <a:gd name="T38" fmla="*/ 4 w 189"/>
                <a:gd name="T39" fmla="*/ 161 h 175"/>
                <a:gd name="T40" fmla="*/ 2 w 189"/>
                <a:gd name="T41" fmla="*/ 154 h 175"/>
                <a:gd name="T42" fmla="*/ 0 w 189"/>
                <a:gd name="T43" fmla="*/ 147 h 175"/>
                <a:gd name="T44" fmla="*/ 0 w 189"/>
                <a:gd name="T45" fmla="*/ 26 h 175"/>
                <a:gd name="T46" fmla="*/ 2 w 189"/>
                <a:gd name="T47" fmla="*/ 19 h 175"/>
                <a:gd name="T48" fmla="*/ 4 w 189"/>
                <a:gd name="T49" fmla="*/ 14 h 175"/>
                <a:gd name="T50" fmla="*/ 9 w 189"/>
                <a:gd name="T51" fmla="*/ 9 h 175"/>
                <a:gd name="T52" fmla="*/ 14 w 189"/>
                <a:gd name="T53" fmla="*/ 4 h 175"/>
                <a:gd name="T54" fmla="*/ 19 w 189"/>
                <a:gd name="T55" fmla="*/ 2 h 175"/>
                <a:gd name="T56" fmla="*/ 26 w 189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5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6" y="14"/>
                  </a:lnTo>
                  <a:lnTo>
                    <a:pt x="189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9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6" y="175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0" name="Freeform 97"/>
            <p:cNvSpPr>
              <a:spLocks/>
            </p:cNvSpPr>
            <p:nvPr/>
          </p:nvSpPr>
          <p:spPr bwMode="auto">
            <a:xfrm>
              <a:off x="7994442" y="5151713"/>
              <a:ext cx="133895" cy="92097"/>
            </a:xfrm>
            <a:custGeom>
              <a:avLst/>
              <a:gdLst>
                <a:gd name="T0" fmla="*/ 26 w 189"/>
                <a:gd name="T1" fmla="*/ 0 h 130"/>
                <a:gd name="T2" fmla="*/ 163 w 189"/>
                <a:gd name="T3" fmla="*/ 0 h 130"/>
                <a:gd name="T4" fmla="*/ 170 w 189"/>
                <a:gd name="T5" fmla="*/ 0 h 130"/>
                <a:gd name="T6" fmla="*/ 175 w 189"/>
                <a:gd name="T7" fmla="*/ 4 h 130"/>
                <a:gd name="T8" fmla="*/ 180 w 189"/>
                <a:gd name="T9" fmla="*/ 7 h 130"/>
                <a:gd name="T10" fmla="*/ 185 w 189"/>
                <a:gd name="T11" fmla="*/ 13 h 130"/>
                <a:gd name="T12" fmla="*/ 187 w 189"/>
                <a:gd name="T13" fmla="*/ 20 h 130"/>
                <a:gd name="T14" fmla="*/ 189 w 189"/>
                <a:gd name="T15" fmla="*/ 27 h 130"/>
                <a:gd name="T16" fmla="*/ 189 w 189"/>
                <a:gd name="T17" fmla="*/ 102 h 130"/>
                <a:gd name="T18" fmla="*/ 187 w 189"/>
                <a:gd name="T19" fmla="*/ 109 h 130"/>
                <a:gd name="T20" fmla="*/ 185 w 189"/>
                <a:gd name="T21" fmla="*/ 116 h 130"/>
                <a:gd name="T22" fmla="*/ 180 w 189"/>
                <a:gd name="T23" fmla="*/ 121 h 130"/>
                <a:gd name="T24" fmla="*/ 175 w 189"/>
                <a:gd name="T25" fmla="*/ 125 h 130"/>
                <a:gd name="T26" fmla="*/ 170 w 189"/>
                <a:gd name="T27" fmla="*/ 128 h 130"/>
                <a:gd name="T28" fmla="*/ 163 w 189"/>
                <a:gd name="T29" fmla="*/ 130 h 130"/>
                <a:gd name="T30" fmla="*/ 26 w 189"/>
                <a:gd name="T31" fmla="*/ 130 h 130"/>
                <a:gd name="T32" fmla="*/ 19 w 189"/>
                <a:gd name="T33" fmla="*/ 128 h 130"/>
                <a:gd name="T34" fmla="*/ 12 w 189"/>
                <a:gd name="T35" fmla="*/ 125 h 130"/>
                <a:gd name="T36" fmla="*/ 7 w 189"/>
                <a:gd name="T37" fmla="*/ 121 h 130"/>
                <a:gd name="T38" fmla="*/ 3 w 189"/>
                <a:gd name="T39" fmla="*/ 116 h 130"/>
                <a:gd name="T40" fmla="*/ 0 w 189"/>
                <a:gd name="T41" fmla="*/ 109 h 130"/>
                <a:gd name="T42" fmla="*/ 0 w 189"/>
                <a:gd name="T43" fmla="*/ 102 h 130"/>
                <a:gd name="T44" fmla="*/ 0 w 189"/>
                <a:gd name="T45" fmla="*/ 27 h 130"/>
                <a:gd name="T46" fmla="*/ 0 w 189"/>
                <a:gd name="T47" fmla="*/ 20 h 130"/>
                <a:gd name="T48" fmla="*/ 3 w 189"/>
                <a:gd name="T49" fmla="*/ 13 h 130"/>
                <a:gd name="T50" fmla="*/ 7 w 189"/>
                <a:gd name="T51" fmla="*/ 7 h 130"/>
                <a:gd name="T52" fmla="*/ 12 w 189"/>
                <a:gd name="T53" fmla="*/ 4 h 130"/>
                <a:gd name="T54" fmla="*/ 19 w 189"/>
                <a:gd name="T55" fmla="*/ 0 h 130"/>
                <a:gd name="T56" fmla="*/ 26 w 189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30">
                  <a:moveTo>
                    <a:pt x="26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3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02"/>
                  </a:lnTo>
                  <a:lnTo>
                    <a:pt x="187" y="109"/>
                  </a:lnTo>
                  <a:lnTo>
                    <a:pt x="185" y="116"/>
                  </a:lnTo>
                  <a:lnTo>
                    <a:pt x="180" y="121"/>
                  </a:lnTo>
                  <a:lnTo>
                    <a:pt x="175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6" y="130"/>
                  </a:lnTo>
                  <a:lnTo>
                    <a:pt x="19" y="128"/>
                  </a:lnTo>
                  <a:lnTo>
                    <a:pt x="12" y="125"/>
                  </a:lnTo>
                  <a:lnTo>
                    <a:pt x="7" y="121"/>
                  </a:lnTo>
                  <a:lnTo>
                    <a:pt x="3" y="116"/>
                  </a:lnTo>
                  <a:lnTo>
                    <a:pt x="0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1" name="Freeform 98"/>
            <p:cNvSpPr>
              <a:spLocks/>
            </p:cNvSpPr>
            <p:nvPr/>
          </p:nvSpPr>
          <p:spPr bwMode="auto">
            <a:xfrm>
              <a:off x="8141796" y="5151713"/>
              <a:ext cx="135311" cy="92097"/>
            </a:xfrm>
            <a:custGeom>
              <a:avLst/>
              <a:gdLst>
                <a:gd name="T0" fmla="*/ 28 w 191"/>
                <a:gd name="T1" fmla="*/ 0 h 130"/>
                <a:gd name="T2" fmla="*/ 163 w 191"/>
                <a:gd name="T3" fmla="*/ 0 h 130"/>
                <a:gd name="T4" fmla="*/ 170 w 191"/>
                <a:gd name="T5" fmla="*/ 0 h 130"/>
                <a:gd name="T6" fmla="*/ 177 w 191"/>
                <a:gd name="T7" fmla="*/ 4 h 130"/>
                <a:gd name="T8" fmla="*/ 182 w 191"/>
                <a:gd name="T9" fmla="*/ 7 h 130"/>
                <a:gd name="T10" fmla="*/ 187 w 191"/>
                <a:gd name="T11" fmla="*/ 13 h 130"/>
                <a:gd name="T12" fmla="*/ 189 w 191"/>
                <a:gd name="T13" fmla="*/ 20 h 130"/>
                <a:gd name="T14" fmla="*/ 191 w 191"/>
                <a:gd name="T15" fmla="*/ 27 h 130"/>
                <a:gd name="T16" fmla="*/ 191 w 191"/>
                <a:gd name="T17" fmla="*/ 102 h 130"/>
                <a:gd name="T18" fmla="*/ 189 w 191"/>
                <a:gd name="T19" fmla="*/ 109 h 130"/>
                <a:gd name="T20" fmla="*/ 187 w 191"/>
                <a:gd name="T21" fmla="*/ 116 h 130"/>
                <a:gd name="T22" fmla="*/ 182 w 191"/>
                <a:gd name="T23" fmla="*/ 121 h 130"/>
                <a:gd name="T24" fmla="*/ 177 w 191"/>
                <a:gd name="T25" fmla="*/ 125 h 130"/>
                <a:gd name="T26" fmla="*/ 170 w 191"/>
                <a:gd name="T27" fmla="*/ 128 h 130"/>
                <a:gd name="T28" fmla="*/ 163 w 191"/>
                <a:gd name="T29" fmla="*/ 130 h 130"/>
                <a:gd name="T30" fmla="*/ 28 w 191"/>
                <a:gd name="T31" fmla="*/ 130 h 130"/>
                <a:gd name="T32" fmla="*/ 21 w 191"/>
                <a:gd name="T33" fmla="*/ 128 h 130"/>
                <a:gd name="T34" fmla="*/ 14 w 191"/>
                <a:gd name="T35" fmla="*/ 125 h 130"/>
                <a:gd name="T36" fmla="*/ 9 w 191"/>
                <a:gd name="T37" fmla="*/ 121 h 130"/>
                <a:gd name="T38" fmla="*/ 4 w 191"/>
                <a:gd name="T39" fmla="*/ 116 h 130"/>
                <a:gd name="T40" fmla="*/ 2 w 191"/>
                <a:gd name="T41" fmla="*/ 109 h 130"/>
                <a:gd name="T42" fmla="*/ 0 w 191"/>
                <a:gd name="T43" fmla="*/ 102 h 130"/>
                <a:gd name="T44" fmla="*/ 0 w 191"/>
                <a:gd name="T45" fmla="*/ 27 h 130"/>
                <a:gd name="T46" fmla="*/ 2 w 191"/>
                <a:gd name="T47" fmla="*/ 20 h 130"/>
                <a:gd name="T48" fmla="*/ 4 w 191"/>
                <a:gd name="T49" fmla="*/ 13 h 130"/>
                <a:gd name="T50" fmla="*/ 9 w 191"/>
                <a:gd name="T51" fmla="*/ 7 h 130"/>
                <a:gd name="T52" fmla="*/ 14 w 191"/>
                <a:gd name="T53" fmla="*/ 4 h 130"/>
                <a:gd name="T54" fmla="*/ 21 w 191"/>
                <a:gd name="T55" fmla="*/ 0 h 130"/>
                <a:gd name="T56" fmla="*/ 28 w 191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30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7" y="4"/>
                  </a:lnTo>
                  <a:lnTo>
                    <a:pt x="182" y="7"/>
                  </a:lnTo>
                  <a:lnTo>
                    <a:pt x="187" y="13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02"/>
                  </a:lnTo>
                  <a:lnTo>
                    <a:pt x="189" y="109"/>
                  </a:lnTo>
                  <a:lnTo>
                    <a:pt x="187" y="116"/>
                  </a:lnTo>
                  <a:lnTo>
                    <a:pt x="182" y="121"/>
                  </a:lnTo>
                  <a:lnTo>
                    <a:pt x="177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8" y="130"/>
                  </a:lnTo>
                  <a:lnTo>
                    <a:pt x="21" y="128"/>
                  </a:lnTo>
                  <a:lnTo>
                    <a:pt x="14" y="125"/>
                  </a:lnTo>
                  <a:lnTo>
                    <a:pt x="9" y="121"/>
                  </a:lnTo>
                  <a:lnTo>
                    <a:pt x="4" y="116"/>
                  </a:lnTo>
                  <a:lnTo>
                    <a:pt x="2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2" name="Freeform 99"/>
            <p:cNvSpPr>
              <a:spLocks/>
            </p:cNvSpPr>
            <p:nvPr/>
          </p:nvSpPr>
          <p:spPr bwMode="auto">
            <a:xfrm>
              <a:off x="8290568" y="5151713"/>
              <a:ext cx="135311" cy="92097"/>
            </a:xfrm>
            <a:custGeom>
              <a:avLst/>
              <a:gdLst>
                <a:gd name="T0" fmla="*/ 28 w 191"/>
                <a:gd name="T1" fmla="*/ 0 h 130"/>
                <a:gd name="T2" fmla="*/ 163 w 191"/>
                <a:gd name="T3" fmla="*/ 0 h 130"/>
                <a:gd name="T4" fmla="*/ 170 w 191"/>
                <a:gd name="T5" fmla="*/ 0 h 130"/>
                <a:gd name="T6" fmla="*/ 177 w 191"/>
                <a:gd name="T7" fmla="*/ 4 h 130"/>
                <a:gd name="T8" fmla="*/ 182 w 191"/>
                <a:gd name="T9" fmla="*/ 7 h 130"/>
                <a:gd name="T10" fmla="*/ 187 w 191"/>
                <a:gd name="T11" fmla="*/ 13 h 130"/>
                <a:gd name="T12" fmla="*/ 189 w 191"/>
                <a:gd name="T13" fmla="*/ 20 h 130"/>
                <a:gd name="T14" fmla="*/ 191 w 191"/>
                <a:gd name="T15" fmla="*/ 27 h 130"/>
                <a:gd name="T16" fmla="*/ 191 w 191"/>
                <a:gd name="T17" fmla="*/ 102 h 130"/>
                <a:gd name="T18" fmla="*/ 189 w 191"/>
                <a:gd name="T19" fmla="*/ 109 h 130"/>
                <a:gd name="T20" fmla="*/ 187 w 191"/>
                <a:gd name="T21" fmla="*/ 116 h 130"/>
                <a:gd name="T22" fmla="*/ 182 w 191"/>
                <a:gd name="T23" fmla="*/ 121 h 130"/>
                <a:gd name="T24" fmla="*/ 177 w 191"/>
                <a:gd name="T25" fmla="*/ 125 h 130"/>
                <a:gd name="T26" fmla="*/ 170 w 191"/>
                <a:gd name="T27" fmla="*/ 128 h 130"/>
                <a:gd name="T28" fmla="*/ 163 w 191"/>
                <a:gd name="T29" fmla="*/ 130 h 130"/>
                <a:gd name="T30" fmla="*/ 28 w 191"/>
                <a:gd name="T31" fmla="*/ 130 h 130"/>
                <a:gd name="T32" fmla="*/ 21 w 191"/>
                <a:gd name="T33" fmla="*/ 128 h 130"/>
                <a:gd name="T34" fmla="*/ 14 w 191"/>
                <a:gd name="T35" fmla="*/ 125 h 130"/>
                <a:gd name="T36" fmla="*/ 9 w 191"/>
                <a:gd name="T37" fmla="*/ 121 h 130"/>
                <a:gd name="T38" fmla="*/ 4 w 191"/>
                <a:gd name="T39" fmla="*/ 116 h 130"/>
                <a:gd name="T40" fmla="*/ 2 w 191"/>
                <a:gd name="T41" fmla="*/ 109 h 130"/>
                <a:gd name="T42" fmla="*/ 0 w 191"/>
                <a:gd name="T43" fmla="*/ 102 h 130"/>
                <a:gd name="T44" fmla="*/ 0 w 191"/>
                <a:gd name="T45" fmla="*/ 27 h 130"/>
                <a:gd name="T46" fmla="*/ 2 w 191"/>
                <a:gd name="T47" fmla="*/ 20 h 130"/>
                <a:gd name="T48" fmla="*/ 4 w 191"/>
                <a:gd name="T49" fmla="*/ 13 h 130"/>
                <a:gd name="T50" fmla="*/ 9 w 191"/>
                <a:gd name="T51" fmla="*/ 7 h 130"/>
                <a:gd name="T52" fmla="*/ 14 w 191"/>
                <a:gd name="T53" fmla="*/ 4 h 130"/>
                <a:gd name="T54" fmla="*/ 21 w 191"/>
                <a:gd name="T55" fmla="*/ 0 h 130"/>
                <a:gd name="T56" fmla="*/ 28 w 191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30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7" y="4"/>
                  </a:lnTo>
                  <a:lnTo>
                    <a:pt x="182" y="7"/>
                  </a:lnTo>
                  <a:lnTo>
                    <a:pt x="187" y="13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02"/>
                  </a:lnTo>
                  <a:lnTo>
                    <a:pt x="189" y="109"/>
                  </a:lnTo>
                  <a:lnTo>
                    <a:pt x="187" y="116"/>
                  </a:lnTo>
                  <a:lnTo>
                    <a:pt x="182" y="121"/>
                  </a:lnTo>
                  <a:lnTo>
                    <a:pt x="177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8" y="130"/>
                  </a:lnTo>
                  <a:lnTo>
                    <a:pt x="21" y="128"/>
                  </a:lnTo>
                  <a:lnTo>
                    <a:pt x="14" y="125"/>
                  </a:lnTo>
                  <a:lnTo>
                    <a:pt x="9" y="121"/>
                  </a:lnTo>
                  <a:lnTo>
                    <a:pt x="4" y="116"/>
                  </a:lnTo>
                  <a:lnTo>
                    <a:pt x="2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3" name="Freeform 100"/>
            <p:cNvSpPr>
              <a:spLocks/>
            </p:cNvSpPr>
            <p:nvPr/>
          </p:nvSpPr>
          <p:spPr bwMode="auto">
            <a:xfrm>
              <a:off x="8439339" y="5151713"/>
              <a:ext cx="133895" cy="92097"/>
            </a:xfrm>
            <a:custGeom>
              <a:avLst/>
              <a:gdLst>
                <a:gd name="T0" fmla="*/ 26 w 189"/>
                <a:gd name="T1" fmla="*/ 0 h 130"/>
                <a:gd name="T2" fmla="*/ 163 w 189"/>
                <a:gd name="T3" fmla="*/ 0 h 130"/>
                <a:gd name="T4" fmla="*/ 170 w 189"/>
                <a:gd name="T5" fmla="*/ 0 h 130"/>
                <a:gd name="T6" fmla="*/ 177 w 189"/>
                <a:gd name="T7" fmla="*/ 4 h 130"/>
                <a:gd name="T8" fmla="*/ 182 w 189"/>
                <a:gd name="T9" fmla="*/ 7 h 130"/>
                <a:gd name="T10" fmla="*/ 186 w 189"/>
                <a:gd name="T11" fmla="*/ 13 h 130"/>
                <a:gd name="T12" fmla="*/ 189 w 189"/>
                <a:gd name="T13" fmla="*/ 20 h 130"/>
                <a:gd name="T14" fmla="*/ 189 w 189"/>
                <a:gd name="T15" fmla="*/ 27 h 130"/>
                <a:gd name="T16" fmla="*/ 189 w 189"/>
                <a:gd name="T17" fmla="*/ 102 h 130"/>
                <a:gd name="T18" fmla="*/ 189 w 189"/>
                <a:gd name="T19" fmla="*/ 109 h 130"/>
                <a:gd name="T20" fmla="*/ 186 w 189"/>
                <a:gd name="T21" fmla="*/ 116 h 130"/>
                <a:gd name="T22" fmla="*/ 182 w 189"/>
                <a:gd name="T23" fmla="*/ 121 h 130"/>
                <a:gd name="T24" fmla="*/ 177 w 189"/>
                <a:gd name="T25" fmla="*/ 125 h 130"/>
                <a:gd name="T26" fmla="*/ 170 w 189"/>
                <a:gd name="T27" fmla="*/ 128 h 130"/>
                <a:gd name="T28" fmla="*/ 163 w 189"/>
                <a:gd name="T29" fmla="*/ 130 h 130"/>
                <a:gd name="T30" fmla="*/ 26 w 189"/>
                <a:gd name="T31" fmla="*/ 130 h 130"/>
                <a:gd name="T32" fmla="*/ 19 w 189"/>
                <a:gd name="T33" fmla="*/ 128 h 130"/>
                <a:gd name="T34" fmla="*/ 14 w 189"/>
                <a:gd name="T35" fmla="*/ 125 h 130"/>
                <a:gd name="T36" fmla="*/ 9 w 189"/>
                <a:gd name="T37" fmla="*/ 121 h 130"/>
                <a:gd name="T38" fmla="*/ 4 w 189"/>
                <a:gd name="T39" fmla="*/ 116 h 130"/>
                <a:gd name="T40" fmla="*/ 2 w 189"/>
                <a:gd name="T41" fmla="*/ 109 h 130"/>
                <a:gd name="T42" fmla="*/ 0 w 189"/>
                <a:gd name="T43" fmla="*/ 102 h 130"/>
                <a:gd name="T44" fmla="*/ 0 w 189"/>
                <a:gd name="T45" fmla="*/ 27 h 130"/>
                <a:gd name="T46" fmla="*/ 2 w 189"/>
                <a:gd name="T47" fmla="*/ 20 h 130"/>
                <a:gd name="T48" fmla="*/ 4 w 189"/>
                <a:gd name="T49" fmla="*/ 13 h 130"/>
                <a:gd name="T50" fmla="*/ 9 w 189"/>
                <a:gd name="T51" fmla="*/ 7 h 130"/>
                <a:gd name="T52" fmla="*/ 14 w 189"/>
                <a:gd name="T53" fmla="*/ 4 h 130"/>
                <a:gd name="T54" fmla="*/ 19 w 189"/>
                <a:gd name="T55" fmla="*/ 0 h 130"/>
                <a:gd name="T56" fmla="*/ 26 w 189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30">
                  <a:moveTo>
                    <a:pt x="26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7" y="4"/>
                  </a:lnTo>
                  <a:lnTo>
                    <a:pt x="182" y="7"/>
                  </a:lnTo>
                  <a:lnTo>
                    <a:pt x="186" y="13"/>
                  </a:lnTo>
                  <a:lnTo>
                    <a:pt x="189" y="20"/>
                  </a:lnTo>
                  <a:lnTo>
                    <a:pt x="189" y="27"/>
                  </a:lnTo>
                  <a:lnTo>
                    <a:pt x="189" y="102"/>
                  </a:lnTo>
                  <a:lnTo>
                    <a:pt x="189" y="109"/>
                  </a:lnTo>
                  <a:lnTo>
                    <a:pt x="186" y="116"/>
                  </a:lnTo>
                  <a:lnTo>
                    <a:pt x="182" y="121"/>
                  </a:lnTo>
                  <a:lnTo>
                    <a:pt x="177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6" y="130"/>
                  </a:lnTo>
                  <a:lnTo>
                    <a:pt x="19" y="128"/>
                  </a:lnTo>
                  <a:lnTo>
                    <a:pt x="14" y="125"/>
                  </a:lnTo>
                  <a:lnTo>
                    <a:pt x="9" y="121"/>
                  </a:lnTo>
                  <a:lnTo>
                    <a:pt x="4" y="116"/>
                  </a:lnTo>
                  <a:lnTo>
                    <a:pt x="2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4" name="Freeform 101"/>
            <p:cNvSpPr>
              <a:spLocks/>
            </p:cNvSpPr>
            <p:nvPr/>
          </p:nvSpPr>
          <p:spPr bwMode="auto">
            <a:xfrm>
              <a:off x="7467365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4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4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4 w 196"/>
                <a:gd name="T35" fmla="*/ 116 h 119"/>
                <a:gd name="T36" fmla="*/ 8 w 196"/>
                <a:gd name="T37" fmla="*/ 112 h 119"/>
                <a:gd name="T38" fmla="*/ 3 w 196"/>
                <a:gd name="T39" fmla="*/ 105 h 119"/>
                <a:gd name="T40" fmla="*/ 1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1 w 196"/>
                <a:gd name="T47" fmla="*/ 20 h 119"/>
                <a:gd name="T48" fmla="*/ 3 w 196"/>
                <a:gd name="T49" fmla="*/ 13 h 119"/>
                <a:gd name="T50" fmla="*/ 8 w 196"/>
                <a:gd name="T51" fmla="*/ 7 h 119"/>
                <a:gd name="T52" fmla="*/ 14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8" y="112"/>
                  </a:lnTo>
                  <a:lnTo>
                    <a:pt x="3" y="105"/>
                  </a:lnTo>
                  <a:lnTo>
                    <a:pt x="1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3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5" name="Freeform 102"/>
            <p:cNvSpPr>
              <a:spLocks/>
            </p:cNvSpPr>
            <p:nvPr/>
          </p:nvSpPr>
          <p:spPr bwMode="auto">
            <a:xfrm>
              <a:off x="7626055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6" name="Freeform 103"/>
            <p:cNvSpPr>
              <a:spLocks/>
            </p:cNvSpPr>
            <p:nvPr/>
          </p:nvSpPr>
          <p:spPr bwMode="auto">
            <a:xfrm>
              <a:off x="7783328" y="5151713"/>
              <a:ext cx="140270" cy="84304"/>
            </a:xfrm>
            <a:custGeom>
              <a:avLst/>
              <a:gdLst>
                <a:gd name="T0" fmla="*/ 28 w 198"/>
                <a:gd name="T1" fmla="*/ 0 h 119"/>
                <a:gd name="T2" fmla="*/ 170 w 198"/>
                <a:gd name="T3" fmla="*/ 0 h 119"/>
                <a:gd name="T4" fmla="*/ 179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4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4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9 w 198"/>
                <a:gd name="T27" fmla="*/ 119 h 119"/>
                <a:gd name="T28" fmla="*/ 170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4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4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0" y="0"/>
                  </a:lnTo>
                  <a:lnTo>
                    <a:pt x="179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9" y="119"/>
                  </a:lnTo>
                  <a:lnTo>
                    <a:pt x="170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4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7" name="Freeform 104"/>
            <p:cNvSpPr>
              <a:spLocks/>
            </p:cNvSpPr>
            <p:nvPr/>
          </p:nvSpPr>
          <p:spPr bwMode="auto">
            <a:xfrm>
              <a:off x="6933913" y="5151713"/>
              <a:ext cx="140270" cy="84304"/>
            </a:xfrm>
            <a:custGeom>
              <a:avLst/>
              <a:gdLst>
                <a:gd name="T0" fmla="*/ 28 w 198"/>
                <a:gd name="T1" fmla="*/ 0 h 119"/>
                <a:gd name="T2" fmla="*/ 170 w 198"/>
                <a:gd name="T3" fmla="*/ 0 h 119"/>
                <a:gd name="T4" fmla="*/ 178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4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4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8 w 198"/>
                <a:gd name="T27" fmla="*/ 119 h 119"/>
                <a:gd name="T28" fmla="*/ 170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3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3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0" y="0"/>
                  </a:lnTo>
                  <a:lnTo>
                    <a:pt x="178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8" y="119"/>
                  </a:lnTo>
                  <a:lnTo>
                    <a:pt x="170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3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3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8" name="Freeform 105"/>
            <p:cNvSpPr>
              <a:spLocks/>
            </p:cNvSpPr>
            <p:nvPr/>
          </p:nvSpPr>
          <p:spPr bwMode="auto">
            <a:xfrm>
              <a:off x="7090478" y="5151713"/>
              <a:ext cx="139562" cy="84304"/>
            </a:xfrm>
            <a:custGeom>
              <a:avLst/>
              <a:gdLst>
                <a:gd name="T0" fmla="*/ 28 w 197"/>
                <a:gd name="T1" fmla="*/ 0 h 119"/>
                <a:gd name="T2" fmla="*/ 171 w 197"/>
                <a:gd name="T3" fmla="*/ 0 h 119"/>
                <a:gd name="T4" fmla="*/ 178 w 197"/>
                <a:gd name="T5" fmla="*/ 0 h 119"/>
                <a:gd name="T6" fmla="*/ 183 w 197"/>
                <a:gd name="T7" fmla="*/ 4 h 119"/>
                <a:gd name="T8" fmla="*/ 189 w 197"/>
                <a:gd name="T9" fmla="*/ 7 h 119"/>
                <a:gd name="T10" fmla="*/ 194 w 197"/>
                <a:gd name="T11" fmla="*/ 13 h 119"/>
                <a:gd name="T12" fmla="*/ 196 w 197"/>
                <a:gd name="T13" fmla="*/ 20 h 119"/>
                <a:gd name="T14" fmla="*/ 197 w 197"/>
                <a:gd name="T15" fmla="*/ 27 h 119"/>
                <a:gd name="T16" fmla="*/ 197 w 197"/>
                <a:gd name="T17" fmla="*/ 93 h 119"/>
                <a:gd name="T18" fmla="*/ 196 w 197"/>
                <a:gd name="T19" fmla="*/ 100 h 119"/>
                <a:gd name="T20" fmla="*/ 194 w 197"/>
                <a:gd name="T21" fmla="*/ 105 h 119"/>
                <a:gd name="T22" fmla="*/ 189 w 197"/>
                <a:gd name="T23" fmla="*/ 112 h 119"/>
                <a:gd name="T24" fmla="*/ 183 w 197"/>
                <a:gd name="T25" fmla="*/ 116 h 119"/>
                <a:gd name="T26" fmla="*/ 178 w 197"/>
                <a:gd name="T27" fmla="*/ 119 h 119"/>
                <a:gd name="T28" fmla="*/ 171 w 197"/>
                <a:gd name="T29" fmla="*/ 119 h 119"/>
                <a:gd name="T30" fmla="*/ 28 w 197"/>
                <a:gd name="T31" fmla="*/ 119 h 119"/>
                <a:gd name="T32" fmla="*/ 21 w 197"/>
                <a:gd name="T33" fmla="*/ 119 h 119"/>
                <a:gd name="T34" fmla="*/ 14 w 197"/>
                <a:gd name="T35" fmla="*/ 116 h 119"/>
                <a:gd name="T36" fmla="*/ 8 w 197"/>
                <a:gd name="T37" fmla="*/ 112 h 119"/>
                <a:gd name="T38" fmla="*/ 5 w 197"/>
                <a:gd name="T39" fmla="*/ 105 h 119"/>
                <a:gd name="T40" fmla="*/ 1 w 197"/>
                <a:gd name="T41" fmla="*/ 100 h 119"/>
                <a:gd name="T42" fmla="*/ 0 w 197"/>
                <a:gd name="T43" fmla="*/ 93 h 119"/>
                <a:gd name="T44" fmla="*/ 0 w 197"/>
                <a:gd name="T45" fmla="*/ 27 h 119"/>
                <a:gd name="T46" fmla="*/ 1 w 197"/>
                <a:gd name="T47" fmla="*/ 20 h 119"/>
                <a:gd name="T48" fmla="*/ 5 w 197"/>
                <a:gd name="T49" fmla="*/ 13 h 119"/>
                <a:gd name="T50" fmla="*/ 8 w 197"/>
                <a:gd name="T51" fmla="*/ 7 h 119"/>
                <a:gd name="T52" fmla="*/ 14 w 197"/>
                <a:gd name="T53" fmla="*/ 4 h 119"/>
                <a:gd name="T54" fmla="*/ 21 w 197"/>
                <a:gd name="T55" fmla="*/ 0 h 119"/>
                <a:gd name="T56" fmla="*/ 28 w 197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119">
                  <a:moveTo>
                    <a:pt x="28" y="0"/>
                  </a:moveTo>
                  <a:lnTo>
                    <a:pt x="171" y="0"/>
                  </a:lnTo>
                  <a:lnTo>
                    <a:pt x="178" y="0"/>
                  </a:lnTo>
                  <a:lnTo>
                    <a:pt x="183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7" y="27"/>
                  </a:lnTo>
                  <a:lnTo>
                    <a:pt x="197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3" y="116"/>
                  </a:lnTo>
                  <a:lnTo>
                    <a:pt x="178" y="119"/>
                  </a:lnTo>
                  <a:lnTo>
                    <a:pt x="171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8" y="112"/>
                  </a:lnTo>
                  <a:lnTo>
                    <a:pt x="5" y="105"/>
                  </a:lnTo>
                  <a:lnTo>
                    <a:pt x="1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3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9" name="Freeform 106"/>
            <p:cNvSpPr>
              <a:spLocks/>
            </p:cNvSpPr>
            <p:nvPr/>
          </p:nvSpPr>
          <p:spPr bwMode="auto">
            <a:xfrm>
              <a:off x="7247750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7 w 196"/>
                <a:gd name="T9" fmla="*/ 7 h 119"/>
                <a:gd name="T10" fmla="*/ 192 w 196"/>
                <a:gd name="T11" fmla="*/ 13 h 119"/>
                <a:gd name="T12" fmla="*/ 194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4 w 196"/>
                <a:gd name="T19" fmla="*/ 100 h 119"/>
                <a:gd name="T20" fmla="*/ 192 w 196"/>
                <a:gd name="T21" fmla="*/ 105 h 119"/>
                <a:gd name="T22" fmla="*/ 187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7" y="7"/>
                  </a:lnTo>
                  <a:lnTo>
                    <a:pt x="192" y="13"/>
                  </a:lnTo>
                  <a:lnTo>
                    <a:pt x="194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4" y="100"/>
                  </a:lnTo>
                  <a:lnTo>
                    <a:pt x="192" y="105"/>
                  </a:lnTo>
                  <a:lnTo>
                    <a:pt x="187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0" name="Freeform 107"/>
            <p:cNvSpPr>
              <a:spLocks/>
            </p:cNvSpPr>
            <p:nvPr/>
          </p:nvSpPr>
          <p:spPr bwMode="auto">
            <a:xfrm>
              <a:off x="6464929" y="5151713"/>
              <a:ext cx="140270" cy="84304"/>
            </a:xfrm>
            <a:custGeom>
              <a:avLst/>
              <a:gdLst>
                <a:gd name="T0" fmla="*/ 26 w 198"/>
                <a:gd name="T1" fmla="*/ 0 h 119"/>
                <a:gd name="T2" fmla="*/ 170 w 198"/>
                <a:gd name="T3" fmla="*/ 0 h 119"/>
                <a:gd name="T4" fmla="*/ 177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3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3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7 w 198"/>
                <a:gd name="T27" fmla="*/ 119 h 119"/>
                <a:gd name="T28" fmla="*/ 170 w 198"/>
                <a:gd name="T29" fmla="*/ 119 h 119"/>
                <a:gd name="T30" fmla="*/ 26 w 198"/>
                <a:gd name="T31" fmla="*/ 119 h 119"/>
                <a:gd name="T32" fmla="*/ 19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4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4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19 w 198"/>
                <a:gd name="T55" fmla="*/ 0 h 119"/>
                <a:gd name="T56" fmla="*/ 26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3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3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4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1" name="Freeform 108"/>
            <p:cNvSpPr>
              <a:spLocks/>
            </p:cNvSpPr>
            <p:nvPr/>
          </p:nvSpPr>
          <p:spPr bwMode="auto">
            <a:xfrm>
              <a:off x="6309073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69 w 196"/>
                <a:gd name="T3" fmla="*/ 0 h 119"/>
                <a:gd name="T4" fmla="*/ 176 w 196"/>
                <a:gd name="T5" fmla="*/ 0 h 119"/>
                <a:gd name="T6" fmla="*/ 183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3 w 196"/>
                <a:gd name="T25" fmla="*/ 116 h 119"/>
                <a:gd name="T26" fmla="*/ 176 w 196"/>
                <a:gd name="T27" fmla="*/ 119 h 119"/>
                <a:gd name="T28" fmla="*/ 169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4 w 196"/>
                <a:gd name="T35" fmla="*/ 116 h 119"/>
                <a:gd name="T36" fmla="*/ 8 w 196"/>
                <a:gd name="T37" fmla="*/ 112 h 119"/>
                <a:gd name="T38" fmla="*/ 3 w 196"/>
                <a:gd name="T39" fmla="*/ 105 h 119"/>
                <a:gd name="T40" fmla="*/ 1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1 w 196"/>
                <a:gd name="T47" fmla="*/ 20 h 119"/>
                <a:gd name="T48" fmla="*/ 3 w 196"/>
                <a:gd name="T49" fmla="*/ 13 h 119"/>
                <a:gd name="T50" fmla="*/ 8 w 196"/>
                <a:gd name="T51" fmla="*/ 7 h 119"/>
                <a:gd name="T52" fmla="*/ 14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69" y="0"/>
                  </a:lnTo>
                  <a:lnTo>
                    <a:pt x="176" y="0"/>
                  </a:lnTo>
                  <a:lnTo>
                    <a:pt x="183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3" y="116"/>
                  </a:lnTo>
                  <a:lnTo>
                    <a:pt x="176" y="119"/>
                  </a:lnTo>
                  <a:lnTo>
                    <a:pt x="169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8" y="112"/>
                  </a:lnTo>
                  <a:lnTo>
                    <a:pt x="3" y="105"/>
                  </a:lnTo>
                  <a:lnTo>
                    <a:pt x="1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3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2" name="Freeform 109"/>
            <p:cNvSpPr>
              <a:spLocks/>
            </p:cNvSpPr>
            <p:nvPr/>
          </p:nvSpPr>
          <p:spPr bwMode="auto">
            <a:xfrm>
              <a:off x="6152509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4 w 196"/>
                <a:gd name="T7" fmla="*/ 4 h 119"/>
                <a:gd name="T8" fmla="*/ 189 w 196"/>
                <a:gd name="T9" fmla="*/ 7 h 119"/>
                <a:gd name="T10" fmla="*/ 193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3 w 196"/>
                <a:gd name="T21" fmla="*/ 105 h 119"/>
                <a:gd name="T22" fmla="*/ 189 w 196"/>
                <a:gd name="T23" fmla="*/ 112 h 119"/>
                <a:gd name="T24" fmla="*/ 184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4 w 196"/>
                <a:gd name="T35" fmla="*/ 116 h 119"/>
                <a:gd name="T36" fmla="*/ 7 w 196"/>
                <a:gd name="T37" fmla="*/ 112 h 119"/>
                <a:gd name="T38" fmla="*/ 4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4 w 196"/>
                <a:gd name="T49" fmla="*/ 13 h 119"/>
                <a:gd name="T50" fmla="*/ 7 w 196"/>
                <a:gd name="T51" fmla="*/ 7 h 119"/>
                <a:gd name="T52" fmla="*/ 14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3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3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3" name="Freeform 110"/>
            <p:cNvSpPr>
              <a:spLocks/>
            </p:cNvSpPr>
            <p:nvPr/>
          </p:nvSpPr>
          <p:spPr bwMode="auto">
            <a:xfrm>
              <a:off x="5995944" y="5151713"/>
              <a:ext cx="139562" cy="84304"/>
            </a:xfrm>
            <a:custGeom>
              <a:avLst/>
              <a:gdLst>
                <a:gd name="T0" fmla="*/ 27 w 197"/>
                <a:gd name="T1" fmla="*/ 0 h 119"/>
                <a:gd name="T2" fmla="*/ 170 w 197"/>
                <a:gd name="T3" fmla="*/ 0 h 119"/>
                <a:gd name="T4" fmla="*/ 177 w 197"/>
                <a:gd name="T5" fmla="*/ 0 h 119"/>
                <a:gd name="T6" fmla="*/ 184 w 197"/>
                <a:gd name="T7" fmla="*/ 4 h 119"/>
                <a:gd name="T8" fmla="*/ 190 w 197"/>
                <a:gd name="T9" fmla="*/ 7 h 119"/>
                <a:gd name="T10" fmla="*/ 193 w 197"/>
                <a:gd name="T11" fmla="*/ 13 h 119"/>
                <a:gd name="T12" fmla="*/ 197 w 197"/>
                <a:gd name="T13" fmla="*/ 20 h 119"/>
                <a:gd name="T14" fmla="*/ 197 w 197"/>
                <a:gd name="T15" fmla="*/ 27 h 119"/>
                <a:gd name="T16" fmla="*/ 197 w 197"/>
                <a:gd name="T17" fmla="*/ 93 h 119"/>
                <a:gd name="T18" fmla="*/ 197 w 197"/>
                <a:gd name="T19" fmla="*/ 100 h 119"/>
                <a:gd name="T20" fmla="*/ 193 w 197"/>
                <a:gd name="T21" fmla="*/ 105 h 119"/>
                <a:gd name="T22" fmla="*/ 190 w 197"/>
                <a:gd name="T23" fmla="*/ 112 h 119"/>
                <a:gd name="T24" fmla="*/ 184 w 197"/>
                <a:gd name="T25" fmla="*/ 116 h 119"/>
                <a:gd name="T26" fmla="*/ 177 w 197"/>
                <a:gd name="T27" fmla="*/ 119 h 119"/>
                <a:gd name="T28" fmla="*/ 170 w 197"/>
                <a:gd name="T29" fmla="*/ 119 h 119"/>
                <a:gd name="T30" fmla="*/ 27 w 197"/>
                <a:gd name="T31" fmla="*/ 119 h 119"/>
                <a:gd name="T32" fmla="*/ 20 w 197"/>
                <a:gd name="T33" fmla="*/ 119 h 119"/>
                <a:gd name="T34" fmla="*/ 13 w 197"/>
                <a:gd name="T35" fmla="*/ 116 h 119"/>
                <a:gd name="T36" fmla="*/ 7 w 197"/>
                <a:gd name="T37" fmla="*/ 112 h 119"/>
                <a:gd name="T38" fmla="*/ 4 w 197"/>
                <a:gd name="T39" fmla="*/ 105 h 119"/>
                <a:gd name="T40" fmla="*/ 0 w 197"/>
                <a:gd name="T41" fmla="*/ 100 h 119"/>
                <a:gd name="T42" fmla="*/ 0 w 197"/>
                <a:gd name="T43" fmla="*/ 93 h 119"/>
                <a:gd name="T44" fmla="*/ 0 w 197"/>
                <a:gd name="T45" fmla="*/ 27 h 119"/>
                <a:gd name="T46" fmla="*/ 0 w 197"/>
                <a:gd name="T47" fmla="*/ 20 h 119"/>
                <a:gd name="T48" fmla="*/ 4 w 197"/>
                <a:gd name="T49" fmla="*/ 13 h 119"/>
                <a:gd name="T50" fmla="*/ 7 w 197"/>
                <a:gd name="T51" fmla="*/ 7 h 119"/>
                <a:gd name="T52" fmla="*/ 13 w 197"/>
                <a:gd name="T53" fmla="*/ 4 h 119"/>
                <a:gd name="T54" fmla="*/ 20 w 197"/>
                <a:gd name="T55" fmla="*/ 0 h 119"/>
                <a:gd name="T56" fmla="*/ 27 w 197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119">
                  <a:moveTo>
                    <a:pt x="27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90" y="7"/>
                  </a:lnTo>
                  <a:lnTo>
                    <a:pt x="193" y="13"/>
                  </a:lnTo>
                  <a:lnTo>
                    <a:pt x="197" y="20"/>
                  </a:lnTo>
                  <a:lnTo>
                    <a:pt x="197" y="27"/>
                  </a:lnTo>
                  <a:lnTo>
                    <a:pt x="197" y="93"/>
                  </a:lnTo>
                  <a:lnTo>
                    <a:pt x="197" y="100"/>
                  </a:lnTo>
                  <a:lnTo>
                    <a:pt x="193" y="105"/>
                  </a:lnTo>
                  <a:lnTo>
                    <a:pt x="190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7" y="119"/>
                  </a:lnTo>
                  <a:lnTo>
                    <a:pt x="20" y="119"/>
                  </a:lnTo>
                  <a:lnTo>
                    <a:pt x="13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4" name="Freeform 111"/>
            <p:cNvSpPr>
              <a:spLocks/>
            </p:cNvSpPr>
            <p:nvPr/>
          </p:nvSpPr>
          <p:spPr bwMode="auto">
            <a:xfrm>
              <a:off x="5840088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4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4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5" name="Freeform 112"/>
            <p:cNvSpPr>
              <a:spLocks/>
            </p:cNvSpPr>
            <p:nvPr/>
          </p:nvSpPr>
          <p:spPr bwMode="auto">
            <a:xfrm>
              <a:off x="5683524" y="5151713"/>
              <a:ext cx="138854" cy="84304"/>
            </a:xfrm>
            <a:custGeom>
              <a:avLst/>
              <a:gdLst>
                <a:gd name="T0" fmla="*/ 27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9 w 196"/>
                <a:gd name="T9" fmla="*/ 7 h 119"/>
                <a:gd name="T10" fmla="*/ 193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3 w 196"/>
                <a:gd name="T21" fmla="*/ 105 h 119"/>
                <a:gd name="T22" fmla="*/ 189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7 w 196"/>
                <a:gd name="T31" fmla="*/ 119 h 119"/>
                <a:gd name="T32" fmla="*/ 20 w 196"/>
                <a:gd name="T33" fmla="*/ 119 h 119"/>
                <a:gd name="T34" fmla="*/ 13 w 196"/>
                <a:gd name="T35" fmla="*/ 116 h 119"/>
                <a:gd name="T36" fmla="*/ 7 w 196"/>
                <a:gd name="T37" fmla="*/ 112 h 119"/>
                <a:gd name="T38" fmla="*/ 4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4 w 196"/>
                <a:gd name="T49" fmla="*/ 13 h 119"/>
                <a:gd name="T50" fmla="*/ 7 w 196"/>
                <a:gd name="T51" fmla="*/ 7 h 119"/>
                <a:gd name="T52" fmla="*/ 13 w 196"/>
                <a:gd name="T53" fmla="*/ 4 h 119"/>
                <a:gd name="T54" fmla="*/ 20 w 196"/>
                <a:gd name="T55" fmla="*/ 0 h 119"/>
                <a:gd name="T56" fmla="*/ 27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7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3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3" y="105"/>
                  </a:lnTo>
                  <a:lnTo>
                    <a:pt x="189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7" y="119"/>
                  </a:lnTo>
                  <a:lnTo>
                    <a:pt x="20" y="119"/>
                  </a:lnTo>
                  <a:lnTo>
                    <a:pt x="13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9" name="Freeform 113"/>
            <p:cNvSpPr>
              <a:spLocks/>
            </p:cNvSpPr>
            <p:nvPr/>
          </p:nvSpPr>
          <p:spPr bwMode="auto">
            <a:xfrm>
              <a:off x="5527668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4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4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4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4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0" name="Freeform 114"/>
            <p:cNvSpPr>
              <a:spLocks/>
            </p:cNvSpPr>
            <p:nvPr/>
          </p:nvSpPr>
          <p:spPr bwMode="auto">
            <a:xfrm>
              <a:off x="5371104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7 w 196"/>
                <a:gd name="T9" fmla="*/ 7 h 119"/>
                <a:gd name="T10" fmla="*/ 193 w 196"/>
                <a:gd name="T11" fmla="*/ 13 h 119"/>
                <a:gd name="T12" fmla="*/ 194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4 w 196"/>
                <a:gd name="T19" fmla="*/ 100 h 119"/>
                <a:gd name="T20" fmla="*/ 193 w 196"/>
                <a:gd name="T21" fmla="*/ 105 h 119"/>
                <a:gd name="T22" fmla="*/ 187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4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4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7" y="7"/>
                  </a:lnTo>
                  <a:lnTo>
                    <a:pt x="193" y="13"/>
                  </a:lnTo>
                  <a:lnTo>
                    <a:pt x="194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4" y="100"/>
                  </a:lnTo>
                  <a:lnTo>
                    <a:pt x="193" y="105"/>
                  </a:lnTo>
                  <a:lnTo>
                    <a:pt x="187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1" name="Freeform 115"/>
            <p:cNvSpPr>
              <a:spLocks/>
            </p:cNvSpPr>
            <p:nvPr/>
          </p:nvSpPr>
          <p:spPr bwMode="auto">
            <a:xfrm>
              <a:off x="5213831" y="5151713"/>
              <a:ext cx="140270" cy="84304"/>
            </a:xfrm>
            <a:custGeom>
              <a:avLst/>
              <a:gdLst>
                <a:gd name="T0" fmla="*/ 28 w 198"/>
                <a:gd name="T1" fmla="*/ 0 h 119"/>
                <a:gd name="T2" fmla="*/ 171 w 198"/>
                <a:gd name="T3" fmla="*/ 0 h 119"/>
                <a:gd name="T4" fmla="*/ 178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4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4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8 w 198"/>
                <a:gd name="T27" fmla="*/ 119 h 119"/>
                <a:gd name="T28" fmla="*/ 171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5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5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1" y="0"/>
                  </a:lnTo>
                  <a:lnTo>
                    <a:pt x="178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8" y="119"/>
                  </a:lnTo>
                  <a:lnTo>
                    <a:pt x="171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5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2" name="Freeform 116"/>
            <p:cNvSpPr>
              <a:spLocks/>
            </p:cNvSpPr>
            <p:nvPr/>
          </p:nvSpPr>
          <p:spPr bwMode="auto">
            <a:xfrm>
              <a:off x="6621493" y="5151713"/>
              <a:ext cx="140270" cy="84304"/>
            </a:xfrm>
            <a:custGeom>
              <a:avLst/>
              <a:gdLst>
                <a:gd name="T0" fmla="*/ 26 w 198"/>
                <a:gd name="T1" fmla="*/ 0 h 119"/>
                <a:gd name="T2" fmla="*/ 170 w 198"/>
                <a:gd name="T3" fmla="*/ 0 h 119"/>
                <a:gd name="T4" fmla="*/ 177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2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2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7 w 198"/>
                <a:gd name="T27" fmla="*/ 119 h 119"/>
                <a:gd name="T28" fmla="*/ 170 w 198"/>
                <a:gd name="T29" fmla="*/ 119 h 119"/>
                <a:gd name="T30" fmla="*/ 26 w 198"/>
                <a:gd name="T31" fmla="*/ 119 h 119"/>
                <a:gd name="T32" fmla="*/ 19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3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3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19 w 198"/>
                <a:gd name="T55" fmla="*/ 0 h 119"/>
                <a:gd name="T56" fmla="*/ 26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3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3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3" name="Freeform 117"/>
            <p:cNvSpPr>
              <a:spLocks/>
            </p:cNvSpPr>
            <p:nvPr/>
          </p:nvSpPr>
          <p:spPr bwMode="auto">
            <a:xfrm>
              <a:off x="6777349" y="5151713"/>
              <a:ext cx="140270" cy="84304"/>
            </a:xfrm>
            <a:custGeom>
              <a:avLst/>
              <a:gdLst>
                <a:gd name="T0" fmla="*/ 28 w 198"/>
                <a:gd name="T1" fmla="*/ 0 h 119"/>
                <a:gd name="T2" fmla="*/ 170 w 198"/>
                <a:gd name="T3" fmla="*/ 0 h 119"/>
                <a:gd name="T4" fmla="*/ 177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5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5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7 w 198"/>
                <a:gd name="T27" fmla="*/ 119 h 119"/>
                <a:gd name="T28" fmla="*/ 170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4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4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5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5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4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4" name="Title 3">
            <a:extLst>
              <a:ext uri="{FF2B5EF4-FFF2-40B4-BE49-F238E27FC236}">
                <a16:creationId xmlns:a16="http://schemas.microsoft.com/office/drawing/2014/main" id="{68A7A6C9-53E9-42C4-8F45-B210899B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54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6" name="Group 273">
            <a:extLst>
              <a:ext uri="{FF2B5EF4-FFF2-40B4-BE49-F238E27FC236}">
                <a16:creationId xmlns:a16="http://schemas.microsoft.com/office/drawing/2014/main" id="{5220E86E-2C27-43BD-A226-E0174F050A32}"/>
              </a:ext>
            </a:extLst>
          </p:cNvPr>
          <p:cNvGrpSpPr/>
          <p:nvPr/>
        </p:nvGrpSpPr>
        <p:grpSpPr>
          <a:xfrm>
            <a:off x="5713412" y="1828800"/>
            <a:ext cx="2738967" cy="4172800"/>
            <a:chOff x="364818" y="1339253"/>
            <a:chExt cx="4178706" cy="6366235"/>
          </a:xfrm>
        </p:grpSpPr>
        <p:grpSp>
          <p:nvGrpSpPr>
            <p:cNvPr id="217" name="Group 274">
              <a:extLst>
                <a:ext uri="{FF2B5EF4-FFF2-40B4-BE49-F238E27FC236}">
                  <a16:creationId xmlns:a16="http://schemas.microsoft.com/office/drawing/2014/main" id="{D92721E8-5DDF-44C5-ACE1-7138C2423A60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37" name="Rounded Rectangle 294">
                <a:extLst>
                  <a:ext uri="{FF2B5EF4-FFF2-40B4-BE49-F238E27FC236}">
                    <a16:creationId xmlns:a16="http://schemas.microsoft.com/office/drawing/2014/main" id="{B9DACE3A-DB75-4343-9551-10CE14664DCE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8" name="Rounded Rectangle 295">
                <a:extLst>
                  <a:ext uri="{FF2B5EF4-FFF2-40B4-BE49-F238E27FC236}">
                    <a16:creationId xmlns:a16="http://schemas.microsoft.com/office/drawing/2014/main" id="{BB81A0CA-00EB-499D-BCA2-C21DA374389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9" name="Rounded Rectangle 296">
                <a:extLst>
                  <a:ext uri="{FF2B5EF4-FFF2-40B4-BE49-F238E27FC236}">
                    <a16:creationId xmlns:a16="http://schemas.microsoft.com/office/drawing/2014/main" id="{08BEC239-1C8F-4FC8-A2F9-F2F098832742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40" name="Group 297">
                <a:extLst>
                  <a:ext uri="{FF2B5EF4-FFF2-40B4-BE49-F238E27FC236}">
                    <a16:creationId xmlns:a16="http://schemas.microsoft.com/office/drawing/2014/main" id="{4EBE1600-5BCF-47A3-85DA-1B0D8E5BEBA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53" name="Rounded Rectangle 310">
                  <a:extLst>
                    <a:ext uri="{FF2B5EF4-FFF2-40B4-BE49-F238E27FC236}">
                      <a16:creationId xmlns:a16="http://schemas.microsoft.com/office/drawing/2014/main" id="{CFBBFC83-16FA-4C83-9388-42E93002F53F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Rounded Rectangle 311">
                  <a:extLst>
                    <a:ext uri="{FF2B5EF4-FFF2-40B4-BE49-F238E27FC236}">
                      <a16:creationId xmlns:a16="http://schemas.microsoft.com/office/drawing/2014/main" id="{001844AB-4857-48D4-AE70-182EDD14965C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1" name="Rounded Rectangle 298">
                <a:extLst>
                  <a:ext uri="{FF2B5EF4-FFF2-40B4-BE49-F238E27FC236}">
                    <a16:creationId xmlns:a16="http://schemas.microsoft.com/office/drawing/2014/main" id="{762DD326-48B6-4947-AE86-FEFACF1032C0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2" name="Rounded Rectangle 299">
                <a:extLst>
                  <a:ext uri="{FF2B5EF4-FFF2-40B4-BE49-F238E27FC236}">
                    <a16:creationId xmlns:a16="http://schemas.microsoft.com/office/drawing/2014/main" id="{3F7D99A2-B591-4B03-92DF-1D2C4C669629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43" name="Group 300">
                <a:extLst>
                  <a:ext uri="{FF2B5EF4-FFF2-40B4-BE49-F238E27FC236}">
                    <a16:creationId xmlns:a16="http://schemas.microsoft.com/office/drawing/2014/main" id="{E4A079F5-F11D-463A-87BA-91B35D2CDB44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51" name="Rounded Rectangle 308">
                  <a:extLst>
                    <a:ext uri="{FF2B5EF4-FFF2-40B4-BE49-F238E27FC236}">
                      <a16:creationId xmlns:a16="http://schemas.microsoft.com/office/drawing/2014/main" id="{14EA3E16-48D2-4D91-8D7F-409CD0C17BA6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Rounded Rectangle 309">
                  <a:extLst>
                    <a:ext uri="{FF2B5EF4-FFF2-40B4-BE49-F238E27FC236}">
                      <a16:creationId xmlns:a16="http://schemas.microsoft.com/office/drawing/2014/main" id="{455A330D-9D0B-44D4-892D-28C4A52C788B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4" name="Rounded Rectangle 301">
                <a:extLst>
                  <a:ext uri="{FF2B5EF4-FFF2-40B4-BE49-F238E27FC236}">
                    <a16:creationId xmlns:a16="http://schemas.microsoft.com/office/drawing/2014/main" id="{BD63E644-DFF8-4059-B5F7-A433C6434167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5" name="Rounded Rectangle 302">
                <a:extLst>
                  <a:ext uri="{FF2B5EF4-FFF2-40B4-BE49-F238E27FC236}">
                    <a16:creationId xmlns:a16="http://schemas.microsoft.com/office/drawing/2014/main" id="{7A0FBCE4-A42A-45DD-AB90-C1D1F9DB5242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6" name="Rounded Rectangle 303">
                <a:extLst>
                  <a:ext uri="{FF2B5EF4-FFF2-40B4-BE49-F238E27FC236}">
                    <a16:creationId xmlns:a16="http://schemas.microsoft.com/office/drawing/2014/main" id="{9191A16E-E5E1-49B3-8C05-10F045FDF8F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7" name="Rounded Rectangle 304">
                <a:extLst>
                  <a:ext uri="{FF2B5EF4-FFF2-40B4-BE49-F238E27FC236}">
                    <a16:creationId xmlns:a16="http://schemas.microsoft.com/office/drawing/2014/main" id="{57956108-7AF9-4BBC-B53F-58A4C2B40FCA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48" name="Group 305">
                <a:extLst>
                  <a:ext uri="{FF2B5EF4-FFF2-40B4-BE49-F238E27FC236}">
                    <a16:creationId xmlns:a16="http://schemas.microsoft.com/office/drawing/2014/main" id="{F5F9E410-3481-4F55-AC1B-72024AA5B3A2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49" name="Rounded Rectangle 306">
                  <a:extLst>
                    <a:ext uri="{FF2B5EF4-FFF2-40B4-BE49-F238E27FC236}">
                      <a16:creationId xmlns:a16="http://schemas.microsoft.com/office/drawing/2014/main" id="{2C19B08C-84F0-4DE8-BA88-DEB67031FF05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Rounded Rectangle 307">
                  <a:extLst>
                    <a:ext uri="{FF2B5EF4-FFF2-40B4-BE49-F238E27FC236}">
                      <a16:creationId xmlns:a16="http://schemas.microsoft.com/office/drawing/2014/main" id="{71F6BD39-1231-4963-8E14-9AA123284F53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8" name="Group 275">
              <a:extLst>
                <a:ext uri="{FF2B5EF4-FFF2-40B4-BE49-F238E27FC236}">
                  <a16:creationId xmlns:a16="http://schemas.microsoft.com/office/drawing/2014/main" id="{6893733D-B909-4FAB-A0AA-50B17A4FB007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19" name="Rounded Rectangle 276">
                <a:extLst>
                  <a:ext uri="{FF2B5EF4-FFF2-40B4-BE49-F238E27FC236}">
                    <a16:creationId xmlns:a16="http://schemas.microsoft.com/office/drawing/2014/main" id="{72141FC1-C6C1-4566-91B4-176D5404A6C6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0" name="Rounded Rectangle 277">
                <a:extLst>
                  <a:ext uri="{FF2B5EF4-FFF2-40B4-BE49-F238E27FC236}">
                    <a16:creationId xmlns:a16="http://schemas.microsoft.com/office/drawing/2014/main" id="{3C3989C0-7D6F-4252-8CC5-48CA61A10CF6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1" name="Rounded Rectangle 278">
                <a:extLst>
                  <a:ext uri="{FF2B5EF4-FFF2-40B4-BE49-F238E27FC236}">
                    <a16:creationId xmlns:a16="http://schemas.microsoft.com/office/drawing/2014/main" id="{E2A1F88C-F745-4C26-83C9-E824C5852572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22" name="Group 279">
                <a:extLst>
                  <a:ext uri="{FF2B5EF4-FFF2-40B4-BE49-F238E27FC236}">
                    <a16:creationId xmlns:a16="http://schemas.microsoft.com/office/drawing/2014/main" id="{CB31B091-C521-4283-86C1-F1DC96E18ADE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35" name="Rounded Rectangle 292">
                  <a:extLst>
                    <a:ext uri="{FF2B5EF4-FFF2-40B4-BE49-F238E27FC236}">
                      <a16:creationId xmlns:a16="http://schemas.microsoft.com/office/drawing/2014/main" id="{F2AB9B41-9ECC-4941-A08C-392AE6403396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Rounded Rectangle 293">
                  <a:extLst>
                    <a:ext uri="{FF2B5EF4-FFF2-40B4-BE49-F238E27FC236}">
                      <a16:creationId xmlns:a16="http://schemas.microsoft.com/office/drawing/2014/main" id="{EC20D84F-3308-4217-84A4-71479128739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3" name="Rounded Rectangle 280">
                <a:extLst>
                  <a:ext uri="{FF2B5EF4-FFF2-40B4-BE49-F238E27FC236}">
                    <a16:creationId xmlns:a16="http://schemas.microsoft.com/office/drawing/2014/main" id="{96D9ED84-DB95-4450-A9D3-77B27608FBA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4" name="Rounded Rectangle 281">
                <a:extLst>
                  <a:ext uri="{FF2B5EF4-FFF2-40B4-BE49-F238E27FC236}">
                    <a16:creationId xmlns:a16="http://schemas.microsoft.com/office/drawing/2014/main" id="{10AF9F66-83AC-4405-8145-0BB61A354A16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25" name="Group 282">
                <a:extLst>
                  <a:ext uri="{FF2B5EF4-FFF2-40B4-BE49-F238E27FC236}">
                    <a16:creationId xmlns:a16="http://schemas.microsoft.com/office/drawing/2014/main" id="{94410796-8BC0-4801-986E-665A9CA6E70D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33" name="Rounded Rectangle 290">
                  <a:extLst>
                    <a:ext uri="{FF2B5EF4-FFF2-40B4-BE49-F238E27FC236}">
                      <a16:creationId xmlns:a16="http://schemas.microsoft.com/office/drawing/2014/main" id="{64441199-2190-43E1-8AEF-412AEAA2ACFF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Rounded Rectangle 291">
                  <a:extLst>
                    <a:ext uri="{FF2B5EF4-FFF2-40B4-BE49-F238E27FC236}">
                      <a16:creationId xmlns:a16="http://schemas.microsoft.com/office/drawing/2014/main" id="{EA659B1B-95E2-46A2-B0B1-71F5C3ECCC7E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6" name="Rounded Rectangle 283">
                <a:extLst>
                  <a:ext uri="{FF2B5EF4-FFF2-40B4-BE49-F238E27FC236}">
                    <a16:creationId xmlns:a16="http://schemas.microsoft.com/office/drawing/2014/main" id="{E6ED10F6-D99A-4C30-838E-247FDDEC9A82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7" name="Rounded Rectangle 284">
                <a:extLst>
                  <a:ext uri="{FF2B5EF4-FFF2-40B4-BE49-F238E27FC236}">
                    <a16:creationId xmlns:a16="http://schemas.microsoft.com/office/drawing/2014/main" id="{4BA05481-CDF0-420D-8FCC-48CD831918DA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8" name="Rounded Rectangle 285">
                <a:extLst>
                  <a:ext uri="{FF2B5EF4-FFF2-40B4-BE49-F238E27FC236}">
                    <a16:creationId xmlns:a16="http://schemas.microsoft.com/office/drawing/2014/main" id="{BA18D8AF-EBA9-4678-B685-0F89A0C511FB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9" name="Rounded Rectangle 286">
                <a:extLst>
                  <a:ext uri="{FF2B5EF4-FFF2-40B4-BE49-F238E27FC236}">
                    <a16:creationId xmlns:a16="http://schemas.microsoft.com/office/drawing/2014/main" id="{22D0BFC8-E6DE-41E9-A280-7869E7D34E5A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30" name="Group 287">
                <a:extLst>
                  <a:ext uri="{FF2B5EF4-FFF2-40B4-BE49-F238E27FC236}">
                    <a16:creationId xmlns:a16="http://schemas.microsoft.com/office/drawing/2014/main" id="{98AD516E-1310-463C-AC0A-51B37EF2952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31" name="Rounded Rectangle 288">
                  <a:extLst>
                    <a:ext uri="{FF2B5EF4-FFF2-40B4-BE49-F238E27FC236}">
                      <a16:creationId xmlns:a16="http://schemas.microsoft.com/office/drawing/2014/main" id="{CC637661-32CF-48E1-8B39-4805B36B5F3D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Rounded Rectangle 289">
                  <a:extLst>
                    <a:ext uri="{FF2B5EF4-FFF2-40B4-BE49-F238E27FC236}">
                      <a16:creationId xmlns:a16="http://schemas.microsoft.com/office/drawing/2014/main" id="{E401B371-B141-41B8-9797-F3F6A6A2058F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5" name="Group 137">
            <a:extLst>
              <a:ext uri="{FF2B5EF4-FFF2-40B4-BE49-F238E27FC236}">
                <a16:creationId xmlns:a16="http://schemas.microsoft.com/office/drawing/2014/main" id="{0C9CBE47-A2AB-48C5-821D-A99B3C8EAC00}"/>
              </a:ext>
            </a:extLst>
          </p:cNvPr>
          <p:cNvGrpSpPr/>
          <p:nvPr/>
        </p:nvGrpSpPr>
        <p:grpSpPr>
          <a:xfrm>
            <a:off x="8984123" y="1531579"/>
            <a:ext cx="2814604" cy="2924232"/>
            <a:chOff x="8685213" y="1268413"/>
            <a:chExt cx="1997076" cy="2074862"/>
          </a:xfrm>
          <a:solidFill>
            <a:schemeClr val="bg1">
              <a:alpha val="56000"/>
            </a:schemeClr>
          </a:solidFill>
        </p:grpSpPr>
        <p:sp>
          <p:nvSpPr>
            <p:cNvPr id="256" name="Freeform 27">
              <a:extLst>
                <a:ext uri="{FF2B5EF4-FFF2-40B4-BE49-F238E27FC236}">
                  <a16:creationId xmlns:a16="http://schemas.microsoft.com/office/drawing/2014/main" id="{75DFF23A-DF7C-4E32-B030-B835CB717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7" name="Freeform 28">
              <a:extLst>
                <a:ext uri="{FF2B5EF4-FFF2-40B4-BE49-F238E27FC236}">
                  <a16:creationId xmlns:a16="http://schemas.microsoft.com/office/drawing/2014/main" id="{3A599680-FBB5-4A1B-9FE2-9315FC247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8" name="Freeform 29">
              <a:extLst>
                <a:ext uri="{FF2B5EF4-FFF2-40B4-BE49-F238E27FC236}">
                  <a16:creationId xmlns:a16="http://schemas.microsoft.com/office/drawing/2014/main" id="{39E13030-C467-4D4E-9FA8-0CDCCA1C9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BA8AE09B-05DD-4019-B21B-B37A6A05B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9163" y="2435225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0" name="Group 5">
            <a:extLst>
              <a:ext uri="{FF2B5EF4-FFF2-40B4-BE49-F238E27FC236}">
                <a16:creationId xmlns:a16="http://schemas.microsoft.com/office/drawing/2014/main" id="{91D3B244-9786-4AB6-8CFE-6212BE824220}"/>
              </a:ext>
            </a:extLst>
          </p:cNvPr>
          <p:cNvGrpSpPr/>
          <p:nvPr/>
        </p:nvGrpSpPr>
        <p:grpSpPr>
          <a:xfrm>
            <a:off x="6902018" y="2184494"/>
            <a:ext cx="5211520" cy="4193837"/>
            <a:chOff x="6111306" y="2049035"/>
            <a:chExt cx="5211520" cy="4193837"/>
          </a:xfrm>
        </p:grpSpPr>
        <p:grpSp>
          <p:nvGrpSpPr>
            <p:cNvPr id="261" name="Group 1">
              <a:extLst>
                <a:ext uri="{FF2B5EF4-FFF2-40B4-BE49-F238E27FC236}">
                  <a16:creationId xmlns:a16="http://schemas.microsoft.com/office/drawing/2014/main" id="{3F9DC709-AEC8-4BDE-B295-D37B6406F43C}"/>
                </a:ext>
              </a:extLst>
            </p:cNvPr>
            <p:cNvGrpSpPr/>
            <p:nvPr/>
          </p:nvGrpSpPr>
          <p:grpSpPr>
            <a:xfrm>
              <a:off x="8410353" y="2733710"/>
              <a:ext cx="2912473" cy="2841226"/>
              <a:chOff x="8097111" y="2612901"/>
              <a:chExt cx="2912473" cy="2841226"/>
            </a:xfrm>
          </p:grpSpPr>
          <p:sp>
            <p:nvSpPr>
              <p:cNvPr id="420" name="Freeform 67">
                <a:extLst>
                  <a:ext uri="{FF2B5EF4-FFF2-40B4-BE49-F238E27FC236}">
                    <a16:creationId xmlns:a16="http://schemas.microsoft.com/office/drawing/2014/main" id="{9EA9DCB8-1829-4ADE-80C3-0FD91E93A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0600" y="2612901"/>
                <a:ext cx="2378984" cy="2093992"/>
              </a:xfrm>
              <a:custGeom>
                <a:avLst/>
                <a:gdLst>
                  <a:gd name="T0" fmla="*/ 0 w 2739"/>
                  <a:gd name="T1" fmla="*/ 0 h 2411"/>
                  <a:gd name="T2" fmla="*/ 2167 w 2739"/>
                  <a:gd name="T3" fmla="*/ 0 h 2411"/>
                  <a:gd name="T4" fmla="*/ 2218 w 2739"/>
                  <a:gd name="T5" fmla="*/ 4 h 2411"/>
                  <a:gd name="T6" fmla="*/ 2267 w 2739"/>
                  <a:gd name="T7" fmla="*/ 18 h 2411"/>
                  <a:gd name="T8" fmla="*/ 2311 w 2739"/>
                  <a:gd name="T9" fmla="*/ 38 h 2411"/>
                  <a:gd name="T10" fmla="*/ 2351 w 2739"/>
                  <a:gd name="T11" fmla="*/ 68 h 2411"/>
                  <a:gd name="T12" fmla="*/ 2386 w 2739"/>
                  <a:gd name="T13" fmla="*/ 102 h 2411"/>
                  <a:gd name="T14" fmla="*/ 2413 w 2739"/>
                  <a:gd name="T15" fmla="*/ 142 h 2411"/>
                  <a:gd name="T16" fmla="*/ 2435 w 2739"/>
                  <a:gd name="T17" fmla="*/ 186 h 2411"/>
                  <a:gd name="T18" fmla="*/ 2447 w 2739"/>
                  <a:gd name="T19" fmla="*/ 235 h 2411"/>
                  <a:gd name="T20" fmla="*/ 2453 w 2739"/>
                  <a:gd name="T21" fmla="*/ 286 h 2411"/>
                  <a:gd name="T22" fmla="*/ 2453 w 2739"/>
                  <a:gd name="T23" fmla="*/ 2125 h 2411"/>
                  <a:gd name="T24" fmla="*/ 2457 w 2739"/>
                  <a:gd name="T25" fmla="*/ 2176 h 2411"/>
                  <a:gd name="T26" fmla="*/ 2471 w 2739"/>
                  <a:gd name="T27" fmla="*/ 2225 h 2411"/>
                  <a:gd name="T28" fmla="*/ 2491 w 2739"/>
                  <a:gd name="T29" fmla="*/ 2270 h 2411"/>
                  <a:gd name="T30" fmla="*/ 2520 w 2739"/>
                  <a:gd name="T31" fmla="*/ 2309 h 2411"/>
                  <a:gd name="T32" fmla="*/ 2555 w 2739"/>
                  <a:gd name="T33" fmla="*/ 2343 h 2411"/>
                  <a:gd name="T34" fmla="*/ 2595 w 2739"/>
                  <a:gd name="T35" fmla="*/ 2372 h 2411"/>
                  <a:gd name="T36" fmla="*/ 2638 w 2739"/>
                  <a:gd name="T37" fmla="*/ 2394 h 2411"/>
                  <a:gd name="T38" fmla="*/ 2688 w 2739"/>
                  <a:gd name="T39" fmla="*/ 2407 h 2411"/>
                  <a:gd name="T40" fmla="*/ 2739 w 2739"/>
                  <a:gd name="T41" fmla="*/ 2411 h 2411"/>
                  <a:gd name="T42" fmla="*/ 572 w 2739"/>
                  <a:gd name="T43" fmla="*/ 2411 h 2411"/>
                  <a:gd name="T44" fmla="*/ 521 w 2739"/>
                  <a:gd name="T45" fmla="*/ 2407 h 2411"/>
                  <a:gd name="T46" fmla="*/ 472 w 2739"/>
                  <a:gd name="T47" fmla="*/ 2394 h 2411"/>
                  <a:gd name="T48" fmla="*/ 428 w 2739"/>
                  <a:gd name="T49" fmla="*/ 2372 h 2411"/>
                  <a:gd name="T50" fmla="*/ 388 w 2739"/>
                  <a:gd name="T51" fmla="*/ 2343 h 2411"/>
                  <a:gd name="T52" fmla="*/ 353 w 2739"/>
                  <a:gd name="T53" fmla="*/ 2309 h 2411"/>
                  <a:gd name="T54" fmla="*/ 324 w 2739"/>
                  <a:gd name="T55" fmla="*/ 2270 h 2411"/>
                  <a:gd name="T56" fmla="*/ 304 w 2739"/>
                  <a:gd name="T57" fmla="*/ 2225 h 2411"/>
                  <a:gd name="T58" fmla="*/ 290 w 2739"/>
                  <a:gd name="T59" fmla="*/ 2176 h 2411"/>
                  <a:gd name="T60" fmla="*/ 286 w 2739"/>
                  <a:gd name="T61" fmla="*/ 2125 h 2411"/>
                  <a:gd name="T62" fmla="*/ 286 w 2739"/>
                  <a:gd name="T63" fmla="*/ 286 h 2411"/>
                  <a:gd name="T64" fmla="*/ 281 w 2739"/>
                  <a:gd name="T65" fmla="*/ 235 h 2411"/>
                  <a:gd name="T66" fmla="*/ 268 w 2739"/>
                  <a:gd name="T67" fmla="*/ 186 h 2411"/>
                  <a:gd name="T68" fmla="*/ 246 w 2739"/>
                  <a:gd name="T69" fmla="*/ 142 h 2411"/>
                  <a:gd name="T70" fmla="*/ 219 w 2739"/>
                  <a:gd name="T71" fmla="*/ 102 h 2411"/>
                  <a:gd name="T72" fmla="*/ 184 w 2739"/>
                  <a:gd name="T73" fmla="*/ 68 h 2411"/>
                  <a:gd name="T74" fmla="*/ 144 w 2739"/>
                  <a:gd name="T75" fmla="*/ 38 h 2411"/>
                  <a:gd name="T76" fmla="*/ 100 w 2739"/>
                  <a:gd name="T77" fmla="*/ 18 h 2411"/>
                  <a:gd name="T78" fmla="*/ 51 w 2739"/>
                  <a:gd name="T79" fmla="*/ 4 h 2411"/>
                  <a:gd name="T80" fmla="*/ 0 w 2739"/>
                  <a:gd name="T81" fmla="*/ 0 h 2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39" h="2411">
                    <a:moveTo>
                      <a:pt x="0" y="0"/>
                    </a:moveTo>
                    <a:lnTo>
                      <a:pt x="2167" y="0"/>
                    </a:lnTo>
                    <a:lnTo>
                      <a:pt x="2218" y="4"/>
                    </a:lnTo>
                    <a:lnTo>
                      <a:pt x="2267" y="18"/>
                    </a:lnTo>
                    <a:lnTo>
                      <a:pt x="2311" y="38"/>
                    </a:lnTo>
                    <a:lnTo>
                      <a:pt x="2351" y="68"/>
                    </a:lnTo>
                    <a:lnTo>
                      <a:pt x="2386" y="102"/>
                    </a:lnTo>
                    <a:lnTo>
                      <a:pt x="2413" y="142"/>
                    </a:lnTo>
                    <a:lnTo>
                      <a:pt x="2435" y="186"/>
                    </a:lnTo>
                    <a:lnTo>
                      <a:pt x="2447" y="235"/>
                    </a:lnTo>
                    <a:lnTo>
                      <a:pt x="2453" y="286"/>
                    </a:lnTo>
                    <a:lnTo>
                      <a:pt x="2453" y="2125"/>
                    </a:lnTo>
                    <a:lnTo>
                      <a:pt x="2457" y="2176"/>
                    </a:lnTo>
                    <a:lnTo>
                      <a:pt x="2471" y="2225"/>
                    </a:lnTo>
                    <a:lnTo>
                      <a:pt x="2491" y="2270"/>
                    </a:lnTo>
                    <a:lnTo>
                      <a:pt x="2520" y="2309"/>
                    </a:lnTo>
                    <a:lnTo>
                      <a:pt x="2555" y="2343"/>
                    </a:lnTo>
                    <a:lnTo>
                      <a:pt x="2595" y="2372"/>
                    </a:lnTo>
                    <a:lnTo>
                      <a:pt x="2638" y="2394"/>
                    </a:lnTo>
                    <a:lnTo>
                      <a:pt x="2688" y="2407"/>
                    </a:lnTo>
                    <a:lnTo>
                      <a:pt x="2739" y="2411"/>
                    </a:lnTo>
                    <a:lnTo>
                      <a:pt x="572" y="2411"/>
                    </a:lnTo>
                    <a:lnTo>
                      <a:pt x="521" y="2407"/>
                    </a:lnTo>
                    <a:lnTo>
                      <a:pt x="472" y="2394"/>
                    </a:lnTo>
                    <a:lnTo>
                      <a:pt x="428" y="2372"/>
                    </a:lnTo>
                    <a:lnTo>
                      <a:pt x="388" y="2343"/>
                    </a:lnTo>
                    <a:lnTo>
                      <a:pt x="353" y="2309"/>
                    </a:lnTo>
                    <a:lnTo>
                      <a:pt x="324" y="2270"/>
                    </a:lnTo>
                    <a:lnTo>
                      <a:pt x="304" y="2225"/>
                    </a:lnTo>
                    <a:lnTo>
                      <a:pt x="290" y="2176"/>
                    </a:lnTo>
                    <a:lnTo>
                      <a:pt x="286" y="2125"/>
                    </a:lnTo>
                    <a:lnTo>
                      <a:pt x="286" y="286"/>
                    </a:lnTo>
                    <a:lnTo>
                      <a:pt x="281" y="235"/>
                    </a:lnTo>
                    <a:lnTo>
                      <a:pt x="268" y="186"/>
                    </a:lnTo>
                    <a:lnTo>
                      <a:pt x="246" y="142"/>
                    </a:lnTo>
                    <a:lnTo>
                      <a:pt x="219" y="102"/>
                    </a:lnTo>
                    <a:lnTo>
                      <a:pt x="184" y="68"/>
                    </a:lnTo>
                    <a:lnTo>
                      <a:pt x="144" y="38"/>
                    </a:lnTo>
                    <a:lnTo>
                      <a:pt x="100" y="18"/>
                    </a:lnTo>
                    <a:lnTo>
                      <a:pt x="5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1" name="Freeform 68">
                <a:extLst>
                  <a:ext uri="{FF2B5EF4-FFF2-40B4-BE49-F238E27FC236}">
                    <a16:creationId xmlns:a16="http://schemas.microsoft.com/office/drawing/2014/main" id="{086DBFCB-D6BA-48FF-B465-CAE67C083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7111" y="2612901"/>
                <a:ext cx="2380721" cy="2841226"/>
              </a:xfrm>
              <a:custGeom>
                <a:avLst/>
                <a:gdLst>
                  <a:gd name="T0" fmla="*/ 574 w 2740"/>
                  <a:gd name="T1" fmla="*/ 0 h 3270"/>
                  <a:gd name="T2" fmla="*/ 2740 w 2740"/>
                  <a:gd name="T3" fmla="*/ 0 h 3270"/>
                  <a:gd name="T4" fmla="*/ 2688 w 2740"/>
                  <a:gd name="T5" fmla="*/ 4 h 3270"/>
                  <a:gd name="T6" fmla="*/ 2640 w 2740"/>
                  <a:gd name="T7" fmla="*/ 18 h 3270"/>
                  <a:gd name="T8" fmla="*/ 2595 w 2740"/>
                  <a:gd name="T9" fmla="*/ 38 h 3270"/>
                  <a:gd name="T10" fmla="*/ 2555 w 2740"/>
                  <a:gd name="T11" fmla="*/ 68 h 3270"/>
                  <a:gd name="T12" fmla="*/ 2522 w 2740"/>
                  <a:gd name="T13" fmla="*/ 102 h 3270"/>
                  <a:gd name="T14" fmla="*/ 2493 w 2740"/>
                  <a:gd name="T15" fmla="*/ 142 h 3270"/>
                  <a:gd name="T16" fmla="*/ 2471 w 2740"/>
                  <a:gd name="T17" fmla="*/ 186 h 3270"/>
                  <a:gd name="T18" fmla="*/ 2458 w 2740"/>
                  <a:gd name="T19" fmla="*/ 235 h 3270"/>
                  <a:gd name="T20" fmla="*/ 2455 w 2740"/>
                  <a:gd name="T21" fmla="*/ 286 h 3270"/>
                  <a:gd name="T22" fmla="*/ 2455 w 2740"/>
                  <a:gd name="T23" fmla="*/ 2984 h 3270"/>
                  <a:gd name="T24" fmla="*/ 2449 w 2740"/>
                  <a:gd name="T25" fmla="*/ 3035 h 3270"/>
                  <a:gd name="T26" fmla="*/ 2437 w 2740"/>
                  <a:gd name="T27" fmla="*/ 3084 h 3270"/>
                  <a:gd name="T28" fmla="*/ 2415 w 2740"/>
                  <a:gd name="T29" fmla="*/ 3128 h 3270"/>
                  <a:gd name="T30" fmla="*/ 2387 w 2740"/>
                  <a:gd name="T31" fmla="*/ 3168 h 3270"/>
                  <a:gd name="T32" fmla="*/ 2353 w 2740"/>
                  <a:gd name="T33" fmla="*/ 3203 h 3270"/>
                  <a:gd name="T34" fmla="*/ 2313 w 2740"/>
                  <a:gd name="T35" fmla="*/ 3232 h 3270"/>
                  <a:gd name="T36" fmla="*/ 2267 w 2740"/>
                  <a:gd name="T37" fmla="*/ 3252 h 3270"/>
                  <a:gd name="T38" fmla="*/ 2220 w 2740"/>
                  <a:gd name="T39" fmla="*/ 3266 h 3270"/>
                  <a:gd name="T40" fmla="*/ 2167 w 2740"/>
                  <a:gd name="T41" fmla="*/ 3270 h 3270"/>
                  <a:gd name="T42" fmla="*/ 0 w 2740"/>
                  <a:gd name="T43" fmla="*/ 3270 h 3270"/>
                  <a:gd name="T44" fmla="*/ 53 w 2740"/>
                  <a:gd name="T45" fmla="*/ 3266 h 3270"/>
                  <a:gd name="T46" fmla="*/ 100 w 2740"/>
                  <a:gd name="T47" fmla="*/ 3252 h 3270"/>
                  <a:gd name="T48" fmla="*/ 146 w 2740"/>
                  <a:gd name="T49" fmla="*/ 3232 h 3270"/>
                  <a:gd name="T50" fmla="*/ 186 w 2740"/>
                  <a:gd name="T51" fmla="*/ 3203 h 3270"/>
                  <a:gd name="T52" fmla="*/ 221 w 2740"/>
                  <a:gd name="T53" fmla="*/ 3168 h 3270"/>
                  <a:gd name="T54" fmla="*/ 248 w 2740"/>
                  <a:gd name="T55" fmla="*/ 3128 h 3270"/>
                  <a:gd name="T56" fmla="*/ 270 w 2740"/>
                  <a:gd name="T57" fmla="*/ 3084 h 3270"/>
                  <a:gd name="T58" fmla="*/ 282 w 2740"/>
                  <a:gd name="T59" fmla="*/ 3035 h 3270"/>
                  <a:gd name="T60" fmla="*/ 288 w 2740"/>
                  <a:gd name="T61" fmla="*/ 2984 h 3270"/>
                  <a:gd name="T62" fmla="*/ 288 w 2740"/>
                  <a:gd name="T63" fmla="*/ 286 h 3270"/>
                  <a:gd name="T64" fmla="*/ 292 w 2740"/>
                  <a:gd name="T65" fmla="*/ 235 h 3270"/>
                  <a:gd name="T66" fmla="*/ 304 w 2740"/>
                  <a:gd name="T67" fmla="*/ 186 h 3270"/>
                  <a:gd name="T68" fmla="*/ 326 w 2740"/>
                  <a:gd name="T69" fmla="*/ 142 h 3270"/>
                  <a:gd name="T70" fmla="*/ 355 w 2740"/>
                  <a:gd name="T71" fmla="*/ 102 h 3270"/>
                  <a:gd name="T72" fmla="*/ 388 w 2740"/>
                  <a:gd name="T73" fmla="*/ 68 h 3270"/>
                  <a:gd name="T74" fmla="*/ 428 w 2740"/>
                  <a:gd name="T75" fmla="*/ 38 h 3270"/>
                  <a:gd name="T76" fmla="*/ 473 w 2740"/>
                  <a:gd name="T77" fmla="*/ 18 h 3270"/>
                  <a:gd name="T78" fmla="*/ 523 w 2740"/>
                  <a:gd name="T79" fmla="*/ 4 h 3270"/>
                  <a:gd name="T80" fmla="*/ 574 w 2740"/>
                  <a:gd name="T81" fmla="*/ 0 h 3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40" h="3270">
                    <a:moveTo>
                      <a:pt x="574" y="0"/>
                    </a:moveTo>
                    <a:lnTo>
                      <a:pt x="2740" y="0"/>
                    </a:lnTo>
                    <a:lnTo>
                      <a:pt x="2688" y="4"/>
                    </a:lnTo>
                    <a:lnTo>
                      <a:pt x="2640" y="18"/>
                    </a:lnTo>
                    <a:lnTo>
                      <a:pt x="2595" y="38"/>
                    </a:lnTo>
                    <a:lnTo>
                      <a:pt x="2555" y="68"/>
                    </a:lnTo>
                    <a:lnTo>
                      <a:pt x="2522" y="102"/>
                    </a:lnTo>
                    <a:lnTo>
                      <a:pt x="2493" y="142"/>
                    </a:lnTo>
                    <a:lnTo>
                      <a:pt x="2471" y="186"/>
                    </a:lnTo>
                    <a:lnTo>
                      <a:pt x="2458" y="235"/>
                    </a:lnTo>
                    <a:lnTo>
                      <a:pt x="2455" y="286"/>
                    </a:lnTo>
                    <a:lnTo>
                      <a:pt x="2455" y="2984"/>
                    </a:lnTo>
                    <a:lnTo>
                      <a:pt x="2449" y="3035"/>
                    </a:lnTo>
                    <a:lnTo>
                      <a:pt x="2437" y="3084"/>
                    </a:lnTo>
                    <a:lnTo>
                      <a:pt x="2415" y="3128"/>
                    </a:lnTo>
                    <a:lnTo>
                      <a:pt x="2387" y="3168"/>
                    </a:lnTo>
                    <a:lnTo>
                      <a:pt x="2353" y="3203"/>
                    </a:lnTo>
                    <a:lnTo>
                      <a:pt x="2313" y="3232"/>
                    </a:lnTo>
                    <a:lnTo>
                      <a:pt x="2267" y="3252"/>
                    </a:lnTo>
                    <a:lnTo>
                      <a:pt x="2220" y="3266"/>
                    </a:lnTo>
                    <a:lnTo>
                      <a:pt x="2167" y="3270"/>
                    </a:lnTo>
                    <a:lnTo>
                      <a:pt x="0" y="3270"/>
                    </a:lnTo>
                    <a:lnTo>
                      <a:pt x="53" y="3266"/>
                    </a:lnTo>
                    <a:lnTo>
                      <a:pt x="100" y="3252"/>
                    </a:lnTo>
                    <a:lnTo>
                      <a:pt x="146" y="3232"/>
                    </a:lnTo>
                    <a:lnTo>
                      <a:pt x="186" y="3203"/>
                    </a:lnTo>
                    <a:lnTo>
                      <a:pt x="221" y="3168"/>
                    </a:lnTo>
                    <a:lnTo>
                      <a:pt x="248" y="3128"/>
                    </a:lnTo>
                    <a:lnTo>
                      <a:pt x="270" y="3084"/>
                    </a:lnTo>
                    <a:lnTo>
                      <a:pt x="282" y="3035"/>
                    </a:lnTo>
                    <a:lnTo>
                      <a:pt x="288" y="2984"/>
                    </a:lnTo>
                    <a:lnTo>
                      <a:pt x="288" y="286"/>
                    </a:lnTo>
                    <a:lnTo>
                      <a:pt x="292" y="235"/>
                    </a:lnTo>
                    <a:lnTo>
                      <a:pt x="304" y="186"/>
                    </a:lnTo>
                    <a:lnTo>
                      <a:pt x="326" y="142"/>
                    </a:lnTo>
                    <a:lnTo>
                      <a:pt x="355" y="102"/>
                    </a:lnTo>
                    <a:lnTo>
                      <a:pt x="388" y="68"/>
                    </a:lnTo>
                    <a:lnTo>
                      <a:pt x="428" y="38"/>
                    </a:lnTo>
                    <a:lnTo>
                      <a:pt x="473" y="18"/>
                    </a:lnTo>
                    <a:lnTo>
                      <a:pt x="523" y="4"/>
                    </a:lnTo>
                    <a:lnTo>
                      <a:pt x="57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22" name="Group 98">
                <a:extLst>
                  <a:ext uri="{FF2B5EF4-FFF2-40B4-BE49-F238E27FC236}">
                    <a16:creationId xmlns:a16="http://schemas.microsoft.com/office/drawing/2014/main" id="{462E56BC-D1AA-4F5A-9329-705E8011C7DC}"/>
                  </a:ext>
                </a:extLst>
              </p:cNvPr>
              <p:cNvGrpSpPr/>
              <p:nvPr/>
            </p:nvGrpSpPr>
            <p:grpSpPr>
              <a:xfrm>
                <a:off x="8566686" y="2871343"/>
                <a:ext cx="1339121" cy="1825839"/>
                <a:chOff x="2475863" y="2530795"/>
                <a:chExt cx="2387147" cy="182583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423" name="Rounded Rectangle 99">
                  <a:extLst>
                    <a:ext uri="{FF2B5EF4-FFF2-40B4-BE49-F238E27FC236}">
                      <a16:creationId xmlns:a16="http://schemas.microsoft.com/office/drawing/2014/main" id="{DF1D3730-8D52-4844-AC1B-6837BD82A012}"/>
                    </a:ext>
                  </a:extLst>
                </p:cNvPr>
                <p:cNvSpPr/>
                <p:nvPr/>
              </p:nvSpPr>
              <p:spPr>
                <a:xfrm>
                  <a:off x="2475863" y="2530795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4" name="Rounded Rectangle 100">
                  <a:extLst>
                    <a:ext uri="{FF2B5EF4-FFF2-40B4-BE49-F238E27FC236}">
                      <a16:creationId xmlns:a16="http://schemas.microsoft.com/office/drawing/2014/main" id="{F0DFB35F-A487-4C98-B00C-6A5E8FBD4DB5}"/>
                    </a:ext>
                  </a:extLst>
                </p:cNvPr>
                <p:cNvSpPr/>
                <p:nvPr/>
              </p:nvSpPr>
              <p:spPr>
                <a:xfrm>
                  <a:off x="2475863" y="3381942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5" name="Rounded Rectangle 101">
                  <a:extLst>
                    <a:ext uri="{FF2B5EF4-FFF2-40B4-BE49-F238E27FC236}">
                      <a16:creationId xmlns:a16="http://schemas.microsoft.com/office/drawing/2014/main" id="{5997A325-92BA-4DBA-A6E1-E4A8BF2D49E3}"/>
                    </a:ext>
                  </a:extLst>
                </p:cNvPr>
                <p:cNvSpPr/>
                <p:nvPr/>
              </p:nvSpPr>
              <p:spPr>
                <a:xfrm>
                  <a:off x="2576330" y="3304567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26" name="Group 102">
                  <a:extLst>
                    <a:ext uri="{FF2B5EF4-FFF2-40B4-BE49-F238E27FC236}">
                      <a16:creationId xmlns:a16="http://schemas.microsoft.com/office/drawing/2014/main" id="{DB300943-E0BF-4420-9FE7-64BA6933294B}"/>
                    </a:ext>
                  </a:extLst>
                </p:cNvPr>
                <p:cNvGrpSpPr/>
                <p:nvPr/>
              </p:nvGrpSpPr>
              <p:grpSpPr>
                <a:xfrm>
                  <a:off x="2576330" y="2608172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457" name="Rounded Rectangle 133">
                    <a:extLst>
                      <a:ext uri="{FF2B5EF4-FFF2-40B4-BE49-F238E27FC236}">
                        <a16:creationId xmlns:a16="http://schemas.microsoft.com/office/drawing/2014/main" id="{57534395-D2E7-49E5-A2F1-021A03560798}"/>
                      </a:ext>
                    </a:extLst>
                  </p:cNvPr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8" name="Rounded Rectangle 134">
                    <a:extLst>
                      <a:ext uri="{FF2B5EF4-FFF2-40B4-BE49-F238E27FC236}">
                        <a16:creationId xmlns:a16="http://schemas.microsoft.com/office/drawing/2014/main" id="{4F6E94DA-7B14-40CF-9C03-04C7E9D6F15A}"/>
                      </a:ext>
                    </a:extLst>
                  </p:cNvPr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27" name="Rounded Rectangle 103">
                  <a:extLst>
                    <a:ext uri="{FF2B5EF4-FFF2-40B4-BE49-F238E27FC236}">
                      <a16:creationId xmlns:a16="http://schemas.microsoft.com/office/drawing/2014/main" id="{4EC5F0DE-719A-4337-BFB1-5679FF6D30B6}"/>
                    </a:ext>
                  </a:extLst>
                </p:cNvPr>
                <p:cNvSpPr/>
                <p:nvPr/>
              </p:nvSpPr>
              <p:spPr>
                <a:xfrm>
                  <a:off x="2701789" y="2685550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8" name="Rounded Rectangle 104">
                  <a:extLst>
                    <a:ext uri="{FF2B5EF4-FFF2-40B4-BE49-F238E27FC236}">
                      <a16:creationId xmlns:a16="http://schemas.microsoft.com/office/drawing/2014/main" id="{555E7ECA-3B55-4B6F-836D-059F3DFB502C}"/>
                    </a:ext>
                  </a:extLst>
                </p:cNvPr>
                <p:cNvSpPr/>
                <p:nvPr/>
              </p:nvSpPr>
              <p:spPr>
                <a:xfrm>
                  <a:off x="2702556" y="322719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29" name="Group 105">
                  <a:extLst>
                    <a:ext uri="{FF2B5EF4-FFF2-40B4-BE49-F238E27FC236}">
                      <a16:creationId xmlns:a16="http://schemas.microsoft.com/office/drawing/2014/main" id="{9AB5B5F2-D681-4097-916B-5EC09875EBAA}"/>
                    </a:ext>
                  </a:extLst>
                </p:cNvPr>
                <p:cNvGrpSpPr/>
                <p:nvPr/>
              </p:nvGrpSpPr>
              <p:grpSpPr>
                <a:xfrm>
                  <a:off x="2701790" y="2762927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455" name="Rounded Rectangle 131">
                    <a:extLst>
                      <a:ext uri="{FF2B5EF4-FFF2-40B4-BE49-F238E27FC236}">
                        <a16:creationId xmlns:a16="http://schemas.microsoft.com/office/drawing/2014/main" id="{5C4E976D-1CD5-49C8-AD02-93A109BC966B}"/>
                      </a:ext>
                    </a:extLst>
                  </p:cNvPr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6" name="Rounded Rectangle 132">
                    <a:extLst>
                      <a:ext uri="{FF2B5EF4-FFF2-40B4-BE49-F238E27FC236}">
                        <a16:creationId xmlns:a16="http://schemas.microsoft.com/office/drawing/2014/main" id="{512BEEDC-AD84-4501-8166-E392D5BA5177}"/>
                      </a:ext>
                    </a:extLst>
                  </p:cNvPr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30" name="Rounded Rectangle 106">
                  <a:extLst>
                    <a:ext uri="{FF2B5EF4-FFF2-40B4-BE49-F238E27FC236}">
                      <a16:creationId xmlns:a16="http://schemas.microsoft.com/office/drawing/2014/main" id="{D56A6661-597B-40FB-BA93-787A2BB2CC95}"/>
                    </a:ext>
                  </a:extLst>
                </p:cNvPr>
                <p:cNvSpPr/>
                <p:nvPr/>
              </p:nvSpPr>
              <p:spPr>
                <a:xfrm>
                  <a:off x="2701789" y="2840304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1" name="Rounded Rectangle 107">
                  <a:extLst>
                    <a:ext uri="{FF2B5EF4-FFF2-40B4-BE49-F238E27FC236}">
                      <a16:creationId xmlns:a16="http://schemas.microsoft.com/office/drawing/2014/main" id="{F977AC31-4F60-49BB-B709-254E29967991}"/>
                    </a:ext>
                  </a:extLst>
                </p:cNvPr>
                <p:cNvSpPr/>
                <p:nvPr/>
              </p:nvSpPr>
              <p:spPr>
                <a:xfrm>
                  <a:off x="2889843" y="2917681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2" name="Rounded Rectangle 108">
                  <a:extLst>
                    <a:ext uri="{FF2B5EF4-FFF2-40B4-BE49-F238E27FC236}">
                      <a16:creationId xmlns:a16="http://schemas.microsoft.com/office/drawing/2014/main" id="{E76F5344-475B-4F6E-9783-6B45CE1F05B0}"/>
                    </a:ext>
                  </a:extLst>
                </p:cNvPr>
                <p:cNvSpPr/>
                <p:nvPr/>
              </p:nvSpPr>
              <p:spPr>
                <a:xfrm>
                  <a:off x="2889843" y="3149813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3" name="Rounded Rectangle 109">
                  <a:extLst>
                    <a:ext uri="{FF2B5EF4-FFF2-40B4-BE49-F238E27FC236}">
                      <a16:creationId xmlns:a16="http://schemas.microsoft.com/office/drawing/2014/main" id="{D83D9581-5F24-4CFC-93B8-1CBCB5726C7B}"/>
                    </a:ext>
                  </a:extLst>
                </p:cNvPr>
                <p:cNvSpPr/>
                <p:nvPr/>
              </p:nvSpPr>
              <p:spPr>
                <a:xfrm>
                  <a:off x="2889842" y="3072436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34" name="Group 110">
                  <a:extLst>
                    <a:ext uri="{FF2B5EF4-FFF2-40B4-BE49-F238E27FC236}">
                      <a16:creationId xmlns:a16="http://schemas.microsoft.com/office/drawing/2014/main" id="{2B045F1A-051E-4721-A27B-F795F0B8B362}"/>
                    </a:ext>
                  </a:extLst>
                </p:cNvPr>
                <p:cNvGrpSpPr/>
                <p:nvPr/>
              </p:nvGrpSpPr>
              <p:grpSpPr>
                <a:xfrm>
                  <a:off x="2889843" y="2995059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453" name="Rounded Rectangle 129">
                    <a:extLst>
                      <a:ext uri="{FF2B5EF4-FFF2-40B4-BE49-F238E27FC236}">
                        <a16:creationId xmlns:a16="http://schemas.microsoft.com/office/drawing/2014/main" id="{A0E8894E-03D7-477F-99DF-EA8031F14CC5}"/>
                      </a:ext>
                    </a:extLst>
                  </p:cNvPr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4" name="Rounded Rectangle 130">
                    <a:extLst>
                      <a:ext uri="{FF2B5EF4-FFF2-40B4-BE49-F238E27FC236}">
                        <a16:creationId xmlns:a16="http://schemas.microsoft.com/office/drawing/2014/main" id="{B5A71238-7631-4908-A116-4A2F5B7CF924}"/>
                      </a:ext>
                    </a:extLst>
                  </p:cNvPr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35" name="Rounded Rectangle 111">
                  <a:extLst>
                    <a:ext uri="{FF2B5EF4-FFF2-40B4-BE49-F238E27FC236}">
                      <a16:creationId xmlns:a16="http://schemas.microsoft.com/office/drawing/2014/main" id="{544E52C8-C8CB-4C2B-87A4-602AB8668231}"/>
                    </a:ext>
                  </a:extLst>
                </p:cNvPr>
                <p:cNvSpPr/>
                <p:nvPr/>
              </p:nvSpPr>
              <p:spPr>
                <a:xfrm>
                  <a:off x="2475863" y="3465048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6" name="Rounded Rectangle 112">
                  <a:extLst>
                    <a:ext uri="{FF2B5EF4-FFF2-40B4-BE49-F238E27FC236}">
                      <a16:creationId xmlns:a16="http://schemas.microsoft.com/office/drawing/2014/main" id="{43D43F0F-71D7-459E-812A-201F25F411B9}"/>
                    </a:ext>
                  </a:extLst>
                </p:cNvPr>
                <p:cNvSpPr/>
                <p:nvPr/>
              </p:nvSpPr>
              <p:spPr>
                <a:xfrm>
                  <a:off x="2475863" y="4316195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7" name="Rounded Rectangle 113">
                  <a:extLst>
                    <a:ext uri="{FF2B5EF4-FFF2-40B4-BE49-F238E27FC236}">
                      <a16:creationId xmlns:a16="http://schemas.microsoft.com/office/drawing/2014/main" id="{A9C589A8-A3AC-4AC4-BCC6-1E96A84F2657}"/>
                    </a:ext>
                  </a:extLst>
                </p:cNvPr>
                <p:cNvSpPr/>
                <p:nvPr/>
              </p:nvSpPr>
              <p:spPr>
                <a:xfrm>
                  <a:off x="2576330" y="423882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38" name="Group 114">
                  <a:extLst>
                    <a:ext uri="{FF2B5EF4-FFF2-40B4-BE49-F238E27FC236}">
                      <a16:creationId xmlns:a16="http://schemas.microsoft.com/office/drawing/2014/main" id="{542FE3B8-9520-4D2D-AD1F-EEB82D00E272}"/>
                    </a:ext>
                  </a:extLst>
                </p:cNvPr>
                <p:cNvGrpSpPr/>
                <p:nvPr/>
              </p:nvGrpSpPr>
              <p:grpSpPr>
                <a:xfrm>
                  <a:off x="2576330" y="3542425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451" name="Rounded Rectangle 127">
                    <a:extLst>
                      <a:ext uri="{FF2B5EF4-FFF2-40B4-BE49-F238E27FC236}">
                        <a16:creationId xmlns:a16="http://schemas.microsoft.com/office/drawing/2014/main" id="{F896A2EF-428D-469F-8261-6EBC76B91D91}"/>
                      </a:ext>
                    </a:extLst>
                  </p:cNvPr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2" name="Rounded Rectangle 128">
                    <a:extLst>
                      <a:ext uri="{FF2B5EF4-FFF2-40B4-BE49-F238E27FC236}">
                        <a16:creationId xmlns:a16="http://schemas.microsoft.com/office/drawing/2014/main" id="{29F6E68F-9281-44CE-AF3A-D4BA8CD3D18B}"/>
                      </a:ext>
                    </a:extLst>
                  </p:cNvPr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39" name="Rounded Rectangle 115">
                  <a:extLst>
                    <a:ext uri="{FF2B5EF4-FFF2-40B4-BE49-F238E27FC236}">
                      <a16:creationId xmlns:a16="http://schemas.microsoft.com/office/drawing/2014/main" id="{D8B942AA-F6C5-4637-974A-603EFEE2E587}"/>
                    </a:ext>
                  </a:extLst>
                </p:cNvPr>
                <p:cNvSpPr/>
                <p:nvPr/>
              </p:nvSpPr>
              <p:spPr>
                <a:xfrm>
                  <a:off x="2701789" y="3619803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0" name="Rounded Rectangle 116">
                  <a:extLst>
                    <a:ext uri="{FF2B5EF4-FFF2-40B4-BE49-F238E27FC236}">
                      <a16:creationId xmlns:a16="http://schemas.microsoft.com/office/drawing/2014/main" id="{AF0454B0-6253-4E56-AF85-35F33C7A4250}"/>
                    </a:ext>
                  </a:extLst>
                </p:cNvPr>
                <p:cNvSpPr/>
                <p:nvPr/>
              </p:nvSpPr>
              <p:spPr>
                <a:xfrm>
                  <a:off x="2702556" y="4161443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41" name="Group 117">
                  <a:extLst>
                    <a:ext uri="{FF2B5EF4-FFF2-40B4-BE49-F238E27FC236}">
                      <a16:creationId xmlns:a16="http://schemas.microsoft.com/office/drawing/2014/main" id="{6B453989-CE60-4623-8D3C-301091CC59A5}"/>
                    </a:ext>
                  </a:extLst>
                </p:cNvPr>
                <p:cNvGrpSpPr/>
                <p:nvPr/>
              </p:nvGrpSpPr>
              <p:grpSpPr>
                <a:xfrm>
                  <a:off x="2701790" y="3697180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449" name="Rounded Rectangle 125">
                    <a:extLst>
                      <a:ext uri="{FF2B5EF4-FFF2-40B4-BE49-F238E27FC236}">
                        <a16:creationId xmlns:a16="http://schemas.microsoft.com/office/drawing/2014/main" id="{3E26F0FB-2611-4AEC-B909-F95556C42357}"/>
                      </a:ext>
                    </a:extLst>
                  </p:cNvPr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0" name="Rounded Rectangle 126">
                    <a:extLst>
                      <a:ext uri="{FF2B5EF4-FFF2-40B4-BE49-F238E27FC236}">
                        <a16:creationId xmlns:a16="http://schemas.microsoft.com/office/drawing/2014/main" id="{C8B12647-B1C4-4874-ABF9-B2F3D5DCB8BE}"/>
                      </a:ext>
                    </a:extLst>
                  </p:cNvPr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42" name="Rounded Rectangle 118">
                  <a:extLst>
                    <a:ext uri="{FF2B5EF4-FFF2-40B4-BE49-F238E27FC236}">
                      <a16:creationId xmlns:a16="http://schemas.microsoft.com/office/drawing/2014/main" id="{716F5C9B-A257-4FE1-ADE6-F6AF29928274}"/>
                    </a:ext>
                  </a:extLst>
                </p:cNvPr>
                <p:cNvSpPr/>
                <p:nvPr/>
              </p:nvSpPr>
              <p:spPr>
                <a:xfrm>
                  <a:off x="2701789" y="3774557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3" name="Rounded Rectangle 119">
                  <a:extLst>
                    <a:ext uri="{FF2B5EF4-FFF2-40B4-BE49-F238E27FC236}">
                      <a16:creationId xmlns:a16="http://schemas.microsoft.com/office/drawing/2014/main" id="{4C7761C3-0C07-4040-AB88-198DB9134C83}"/>
                    </a:ext>
                  </a:extLst>
                </p:cNvPr>
                <p:cNvSpPr/>
                <p:nvPr/>
              </p:nvSpPr>
              <p:spPr>
                <a:xfrm>
                  <a:off x="2889843" y="3851934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4" name="Rounded Rectangle 120">
                  <a:extLst>
                    <a:ext uri="{FF2B5EF4-FFF2-40B4-BE49-F238E27FC236}">
                      <a16:creationId xmlns:a16="http://schemas.microsoft.com/office/drawing/2014/main" id="{F9184E84-4D5E-4A4E-A2D5-2E70F8627317}"/>
                    </a:ext>
                  </a:extLst>
                </p:cNvPr>
                <p:cNvSpPr/>
                <p:nvPr/>
              </p:nvSpPr>
              <p:spPr>
                <a:xfrm>
                  <a:off x="2889843" y="4084066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5" name="Rounded Rectangle 121">
                  <a:extLst>
                    <a:ext uri="{FF2B5EF4-FFF2-40B4-BE49-F238E27FC236}">
                      <a16:creationId xmlns:a16="http://schemas.microsoft.com/office/drawing/2014/main" id="{4FC320FC-BE4B-4230-983C-F9C0EBC2E91B}"/>
                    </a:ext>
                  </a:extLst>
                </p:cNvPr>
                <p:cNvSpPr/>
                <p:nvPr/>
              </p:nvSpPr>
              <p:spPr>
                <a:xfrm>
                  <a:off x="2889842" y="4006689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46" name="Group 122">
                  <a:extLst>
                    <a:ext uri="{FF2B5EF4-FFF2-40B4-BE49-F238E27FC236}">
                      <a16:creationId xmlns:a16="http://schemas.microsoft.com/office/drawing/2014/main" id="{E00E439C-AD76-46B5-87E2-AFE8B81BA8A2}"/>
                    </a:ext>
                  </a:extLst>
                </p:cNvPr>
                <p:cNvGrpSpPr/>
                <p:nvPr/>
              </p:nvGrpSpPr>
              <p:grpSpPr>
                <a:xfrm>
                  <a:off x="2889843" y="3929312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447" name="Rounded Rectangle 123">
                    <a:extLst>
                      <a:ext uri="{FF2B5EF4-FFF2-40B4-BE49-F238E27FC236}">
                        <a16:creationId xmlns:a16="http://schemas.microsoft.com/office/drawing/2014/main" id="{F3999E79-A510-446D-96BA-0496CBF74F32}"/>
                      </a:ext>
                    </a:extLst>
                  </p:cNvPr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8" name="Rounded Rectangle 124">
                    <a:extLst>
                      <a:ext uri="{FF2B5EF4-FFF2-40B4-BE49-F238E27FC236}">
                        <a16:creationId xmlns:a16="http://schemas.microsoft.com/office/drawing/2014/main" id="{37AA5F45-0D8A-427D-8999-4651C3DC660C}"/>
                      </a:ext>
                    </a:extLst>
                  </p:cNvPr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62" name="Group 2">
              <a:extLst>
                <a:ext uri="{FF2B5EF4-FFF2-40B4-BE49-F238E27FC236}">
                  <a16:creationId xmlns:a16="http://schemas.microsoft.com/office/drawing/2014/main" id="{A387B84C-6F9C-4AD4-94F2-1EA86A5FD511}"/>
                </a:ext>
              </a:extLst>
            </p:cNvPr>
            <p:cNvGrpSpPr/>
            <p:nvPr/>
          </p:nvGrpSpPr>
          <p:grpSpPr>
            <a:xfrm>
              <a:off x="7120941" y="2989159"/>
              <a:ext cx="3011526" cy="2585775"/>
              <a:chOff x="6807699" y="2868350"/>
              <a:chExt cx="3011526" cy="2585775"/>
            </a:xfrm>
          </p:grpSpPr>
          <p:sp>
            <p:nvSpPr>
              <p:cNvPr id="381" name="Freeform 69">
                <a:extLst>
                  <a:ext uri="{FF2B5EF4-FFF2-40B4-BE49-F238E27FC236}">
                    <a16:creationId xmlns:a16="http://schemas.microsoft.com/office/drawing/2014/main" id="{B14F2FD9-14EF-4E94-90A3-ED5D068E5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0241" y="2868350"/>
                <a:ext cx="2378984" cy="2585775"/>
              </a:xfrm>
              <a:custGeom>
                <a:avLst/>
                <a:gdLst>
                  <a:gd name="T0" fmla="*/ 0 w 2739"/>
                  <a:gd name="T1" fmla="*/ 0 h 2977"/>
                  <a:gd name="T2" fmla="*/ 2167 w 2739"/>
                  <a:gd name="T3" fmla="*/ 0 h 2977"/>
                  <a:gd name="T4" fmla="*/ 2218 w 2739"/>
                  <a:gd name="T5" fmla="*/ 4 h 2977"/>
                  <a:gd name="T6" fmla="*/ 2267 w 2739"/>
                  <a:gd name="T7" fmla="*/ 18 h 2977"/>
                  <a:gd name="T8" fmla="*/ 2311 w 2739"/>
                  <a:gd name="T9" fmla="*/ 39 h 2977"/>
                  <a:gd name="T10" fmla="*/ 2351 w 2739"/>
                  <a:gd name="T11" fmla="*/ 68 h 2977"/>
                  <a:gd name="T12" fmla="*/ 2386 w 2739"/>
                  <a:gd name="T13" fmla="*/ 102 h 2977"/>
                  <a:gd name="T14" fmla="*/ 2415 w 2739"/>
                  <a:gd name="T15" fmla="*/ 142 h 2977"/>
                  <a:gd name="T16" fmla="*/ 2435 w 2739"/>
                  <a:gd name="T17" fmla="*/ 186 h 2977"/>
                  <a:gd name="T18" fmla="*/ 2449 w 2739"/>
                  <a:gd name="T19" fmla="*/ 235 h 2977"/>
                  <a:gd name="T20" fmla="*/ 2453 w 2739"/>
                  <a:gd name="T21" fmla="*/ 286 h 2977"/>
                  <a:gd name="T22" fmla="*/ 2453 w 2739"/>
                  <a:gd name="T23" fmla="*/ 2691 h 2977"/>
                  <a:gd name="T24" fmla="*/ 2458 w 2739"/>
                  <a:gd name="T25" fmla="*/ 2742 h 2977"/>
                  <a:gd name="T26" fmla="*/ 2471 w 2739"/>
                  <a:gd name="T27" fmla="*/ 2791 h 2977"/>
                  <a:gd name="T28" fmla="*/ 2493 w 2739"/>
                  <a:gd name="T29" fmla="*/ 2835 h 2977"/>
                  <a:gd name="T30" fmla="*/ 2520 w 2739"/>
                  <a:gd name="T31" fmla="*/ 2875 h 2977"/>
                  <a:gd name="T32" fmla="*/ 2555 w 2739"/>
                  <a:gd name="T33" fmla="*/ 2910 h 2977"/>
                  <a:gd name="T34" fmla="*/ 2595 w 2739"/>
                  <a:gd name="T35" fmla="*/ 2939 h 2977"/>
                  <a:gd name="T36" fmla="*/ 2640 w 2739"/>
                  <a:gd name="T37" fmla="*/ 2959 h 2977"/>
                  <a:gd name="T38" fmla="*/ 2688 w 2739"/>
                  <a:gd name="T39" fmla="*/ 2973 h 2977"/>
                  <a:gd name="T40" fmla="*/ 2739 w 2739"/>
                  <a:gd name="T41" fmla="*/ 2977 h 2977"/>
                  <a:gd name="T42" fmla="*/ 572 w 2739"/>
                  <a:gd name="T43" fmla="*/ 2977 h 2977"/>
                  <a:gd name="T44" fmla="*/ 521 w 2739"/>
                  <a:gd name="T45" fmla="*/ 2973 h 2977"/>
                  <a:gd name="T46" fmla="*/ 473 w 2739"/>
                  <a:gd name="T47" fmla="*/ 2959 h 2977"/>
                  <a:gd name="T48" fmla="*/ 428 w 2739"/>
                  <a:gd name="T49" fmla="*/ 2939 h 2977"/>
                  <a:gd name="T50" fmla="*/ 388 w 2739"/>
                  <a:gd name="T51" fmla="*/ 2910 h 2977"/>
                  <a:gd name="T52" fmla="*/ 353 w 2739"/>
                  <a:gd name="T53" fmla="*/ 2875 h 2977"/>
                  <a:gd name="T54" fmla="*/ 326 w 2739"/>
                  <a:gd name="T55" fmla="*/ 2835 h 2977"/>
                  <a:gd name="T56" fmla="*/ 304 w 2739"/>
                  <a:gd name="T57" fmla="*/ 2791 h 2977"/>
                  <a:gd name="T58" fmla="*/ 291 w 2739"/>
                  <a:gd name="T59" fmla="*/ 2742 h 2977"/>
                  <a:gd name="T60" fmla="*/ 286 w 2739"/>
                  <a:gd name="T61" fmla="*/ 2691 h 2977"/>
                  <a:gd name="T62" fmla="*/ 286 w 2739"/>
                  <a:gd name="T63" fmla="*/ 286 h 2977"/>
                  <a:gd name="T64" fmla="*/ 282 w 2739"/>
                  <a:gd name="T65" fmla="*/ 235 h 2977"/>
                  <a:gd name="T66" fmla="*/ 268 w 2739"/>
                  <a:gd name="T67" fmla="*/ 186 h 2977"/>
                  <a:gd name="T68" fmla="*/ 248 w 2739"/>
                  <a:gd name="T69" fmla="*/ 142 h 2977"/>
                  <a:gd name="T70" fmla="*/ 219 w 2739"/>
                  <a:gd name="T71" fmla="*/ 102 h 2977"/>
                  <a:gd name="T72" fmla="*/ 184 w 2739"/>
                  <a:gd name="T73" fmla="*/ 68 h 2977"/>
                  <a:gd name="T74" fmla="*/ 144 w 2739"/>
                  <a:gd name="T75" fmla="*/ 39 h 2977"/>
                  <a:gd name="T76" fmla="*/ 100 w 2739"/>
                  <a:gd name="T77" fmla="*/ 18 h 2977"/>
                  <a:gd name="T78" fmla="*/ 51 w 2739"/>
                  <a:gd name="T79" fmla="*/ 4 h 2977"/>
                  <a:gd name="T80" fmla="*/ 0 w 2739"/>
                  <a:gd name="T81" fmla="*/ 0 h 2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39" h="2977">
                    <a:moveTo>
                      <a:pt x="0" y="0"/>
                    </a:moveTo>
                    <a:lnTo>
                      <a:pt x="2167" y="0"/>
                    </a:lnTo>
                    <a:lnTo>
                      <a:pt x="2218" y="4"/>
                    </a:lnTo>
                    <a:lnTo>
                      <a:pt x="2267" y="18"/>
                    </a:lnTo>
                    <a:lnTo>
                      <a:pt x="2311" y="39"/>
                    </a:lnTo>
                    <a:lnTo>
                      <a:pt x="2351" y="68"/>
                    </a:lnTo>
                    <a:lnTo>
                      <a:pt x="2386" y="102"/>
                    </a:lnTo>
                    <a:lnTo>
                      <a:pt x="2415" y="142"/>
                    </a:lnTo>
                    <a:lnTo>
                      <a:pt x="2435" y="186"/>
                    </a:lnTo>
                    <a:lnTo>
                      <a:pt x="2449" y="235"/>
                    </a:lnTo>
                    <a:lnTo>
                      <a:pt x="2453" y="286"/>
                    </a:lnTo>
                    <a:lnTo>
                      <a:pt x="2453" y="2691"/>
                    </a:lnTo>
                    <a:lnTo>
                      <a:pt x="2458" y="2742"/>
                    </a:lnTo>
                    <a:lnTo>
                      <a:pt x="2471" y="2791"/>
                    </a:lnTo>
                    <a:lnTo>
                      <a:pt x="2493" y="2835"/>
                    </a:lnTo>
                    <a:lnTo>
                      <a:pt x="2520" y="2875"/>
                    </a:lnTo>
                    <a:lnTo>
                      <a:pt x="2555" y="2910"/>
                    </a:lnTo>
                    <a:lnTo>
                      <a:pt x="2595" y="2939"/>
                    </a:lnTo>
                    <a:lnTo>
                      <a:pt x="2640" y="2959"/>
                    </a:lnTo>
                    <a:lnTo>
                      <a:pt x="2688" y="2973"/>
                    </a:lnTo>
                    <a:lnTo>
                      <a:pt x="2739" y="2977"/>
                    </a:lnTo>
                    <a:lnTo>
                      <a:pt x="572" y="2977"/>
                    </a:lnTo>
                    <a:lnTo>
                      <a:pt x="521" y="2973"/>
                    </a:lnTo>
                    <a:lnTo>
                      <a:pt x="473" y="2959"/>
                    </a:lnTo>
                    <a:lnTo>
                      <a:pt x="428" y="2939"/>
                    </a:lnTo>
                    <a:lnTo>
                      <a:pt x="388" y="2910"/>
                    </a:lnTo>
                    <a:lnTo>
                      <a:pt x="353" y="2875"/>
                    </a:lnTo>
                    <a:lnTo>
                      <a:pt x="326" y="2835"/>
                    </a:lnTo>
                    <a:lnTo>
                      <a:pt x="304" y="2791"/>
                    </a:lnTo>
                    <a:lnTo>
                      <a:pt x="291" y="2742"/>
                    </a:lnTo>
                    <a:lnTo>
                      <a:pt x="286" y="2691"/>
                    </a:lnTo>
                    <a:lnTo>
                      <a:pt x="286" y="286"/>
                    </a:lnTo>
                    <a:lnTo>
                      <a:pt x="282" y="235"/>
                    </a:lnTo>
                    <a:lnTo>
                      <a:pt x="268" y="186"/>
                    </a:lnTo>
                    <a:lnTo>
                      <a:pt x="248" y="142"/>
                    </a:lnTo>
                    <a:lnTo>
                      <a:pt x="219" y="102"/>
                    </a:lnTo>
                    <a:lnTo>
                      <a:pt x="184" y="68"/>
                    </a:lnTo>
                    <a:lnTo>
                      <a:pt x="144" y="39"/>
                    </a:lnTo>
                    <a:lnTo>
                      <a:pt x="100" y="18"/>
                    </a:lnTo>
                    <a:lnTo>
                      <a:pt x="5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2" name="Freeform 70">
                <a:extLst>
                  <a:ext uri="{FF2B5EF4-FFF2-40B4-BE49-F238E27FC236}">
                    <a16:creationId xmlns:a16="http://schemas.microsoft.com/office/drawing/2014/main" id="{9EC8B136-6166-4680-94A3-2F1AA2E73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7699" y="2868350"/>
                <a:ext cx="2380721" cy="2262554"/>
              </a:xfrm>
              <a:custGeom>
                <a:avLst/>
                <a:gdLst>
                  <a:gd name="T0" fmla="*/ 573 w 2740"/>
                  <a:gd name="T1" fmla="*/ 0 h 2606"/>
                  <a:gd name="T2" fmla="*/ 2740 w 2740"/>
                  <a:gd name="T3" fmla="*/ 0 h 2606"/>
                  <a:gd name="T4" fmla="*/ 2689 w 2740"/>
                  <a:gd name="T5" fmla="*/ 4 h 2606"/>
                  <a:gd name="T6" fmla="*/ 2640 w 2740"/>
                  <a:gd name="T7" fmla="*/ 18 h 2606"/>
                  <a:gd name="T8" fmla="*/ 2594 w 2740"/>
                  <a:gd name="T9" fmla="*/ 39 h 2606"/>
                  <a:gd name="T10" fmla="*/ 2556 w 2740"/>
                  <a:gd name="T11" fmla="*/ 68 h 2606"/>
                  <a:gd name="T12" fmla="*/ 2521 w 2740"/>
                  <a:gd name="T13" fmla="*/ 102 h 2606"/>
                  <a:gd name="T14" fmla="*/ 2492 w 2740"/>
                  <a:gd name="T15" fmla="*/ 142 h 2606"/>
                  <a:gd name="T16" fmla="*/ 2470 w 2740"/>
                  <a:gd name="T17" fmla="*/ 186 h 2606"/>
                  <a:gd name="T18" fmla="*/ 2458 w 2740"/>
                  <a:gd name="T19" fmla="*/ 235 h 2606"/>
                  <a:gd name="T20" fmla="*/ 2454 w 2740"/>
                  <a:gd name="T21" fmla="*/ 286 h 2606"/>
                  <a:gd name="T22" fmla="*/ 2454 w 2740"/>
                  <a:gd name="T23" fmla="*/ 2318 h 2606"/>
                  <a:gd name="T24" fmla="*/ 2448 w 2740"/>
                  <a:gd name="T25" fmla="*/ 2371 h 2606"/>
                  <a:gd name="T26" fmla="*/ 2436 w 2740"/>
                  <a:gd name="T27" fmla="*/ 2418 h 2606"/>
                  <a:gd name="T28" fmla="*/ 2414 w 2740"/>
                  <a:gd name="T29" fmla="*/ 2464 h 2606"/>
                  <a:gd name="T30" fmla="*/ 2387 w 2740"/>
                  <a:gd name="T31" fmla="*/ 2504 h 2606"/>
                  <a:gd name="T32" fmla="*/ 2352 w 2740"/>
                  <a:gd name="T33" fmla="*/ 2538 h 2606"/>
                  <a:gd name="T34" fmla="*/ 2312 w 2740"/>
                  <a:gd name="T35" fmla="*/ 2566 h 2606"/>
                  <a:gd name="T36" fmla="*/ 2267 w 2740"/>
                  <a:gd name="T37" fmla="*/ 2587 h 2606"/>
                  <a:gd name="T38" fmla="*/ 2219 w 2740"/>
                  <a:gd name="T39" fmla="*/ 2600 h 2606"/>
                  <a:gd name="T40" fmla="*/ 2166 w 2740"/>
                  <a:gd name="T41" fmla="*/ 2606 h 2606"/>
                  <a:gd name="T42" fmla="*/ 0 w 2740"/>
                  <a:gd name="T43" fmla="*/ 2606 h 2606"/>
                  <a:gd name="T44" fmla="*/ 52 w 2740"/>
                  <a:gd name="T45" fmla="*/ 2600 h 2606"/>
                  <a:gd name="T46" fmla="*/ 100 w 2740"/>
                  <a:gd name="T47" fmla="*/ 2587 h 2606"/>
                  <a:gd name="T48" fmla="*/ 145 w 2740"/>
                  <a:gd name="T49" fmla="*/ 2566 h 2606"/>
                  <a:gd name="T50" fmla="*/ 185 w 2740"/>
                  <a:gd name="T51" fmla="*/ 2538 h 2606"/>
                  <a:gd name="T52" fmla="*/ 220 w 2740"/>
                  <a:gd name="T53" fmla="*/ 2504 h 2606"/>
                  <a:gd name="T54" fmla="*/ 247 w 2740"/>
                  <a:gd name="T55" fmla="*/ 2464 h 2606"/>
                  <a:gd name="T56" fmla="*/ 269 w 2740"/>
                  <a:gd name="T57" fmla="*/ 2418 h 2606"/>
                  <a:gd name="T58" fmla="*/ 282 w 2740"/>
                  <a:gd name="T59" fmla="*/ 2371 h 2606"/>
                  <a:gd name="T60" fmla="*/ 287 w 2740"/>
                  <a:gd name="T61" fmla="*/ 2318 h 2606"/>
                  <a:gd name="T62" fmla="*/ 287 w 2740"/>
                  <a:gd name="T63" fmla="*/ 286 h 2606"/>
                  <a:gd name="T64" fmla="*/ 291 w 2740"/>
                  <a:gd name="T65" fmla="*/ 235 h 2606"/>
                  <a:gd name="T66" fmla="*/ 303 w 2740"/>
                  <a:gd name="T67" fmla="*/ 186 h 2606"/>
                  <a:gd name="T68" fmla="*/ 325 w 2740"/>
                  <a:gd name="T69" fmla="*/ 142 h 2606"/>
                  <a:gd name="T70" fmla="*/ 354 w 2740"/>
                  <a:gd name="T71" fmla="*/ 102 h 2606"/>
                  <a:gd name="T72" fmla="*/ 389 w 2740"/>
                  <a:gd name="T73" fmla="*/ 68 h 2606"/>
                  <a:gd name="T74" fmla="*/ 427 w 2740"/>
                  <a:gd name="T75" fmla="*/ 39 h 2606"/>
                  <a:gd name="T76" fmla="*/ 473 w 2740"/>
                  <a:gd name="T77" fmla="*/ 18 h 2606"/>
                  <a:gd name="T78" fmla="*/ 522 w 2740"/>
                  <a:gd name="T79" fmla="*/ 4 h 2606"/>
                  <a:gd name="T80" fmla="*/ 573 w 2740"/>
                  <a:gd name="T81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40" h="2606">
                    <a:moveTo>
                      <a:pt x="573" y="0"/>
                    </a:moveTo>
                    <a:lnTo>
                      <a:pt x="2740" y="0"/>
                    </a:lnTo>
                    <a:lnTo>
                      <a:pt x="2689" y="4"/>
                    </a:lnTo>
                    <a:lnTo>
                      <a:pt x="2640" y="18"/>
                    </a:lnTo>
                    <a:lnTo>
                      <a:pt x="2594" y="39"/>
                    </a:lnTo>
                    <a:lnTo>
                      <a:pt x="2556" y="68"/>
                    </a:lnTo>
                    <a:lnTo>
                      <a:pt x="2521" y="102"/>
                    </a:lnTo>
                    <a:lnTo>
                      <a:pt x="2492" y="142"/>
                    </a:lnTo>
                    <a:lnTo>
                      <a:pt x="2470" y="186"/>
                    </a:lnTo>
                    <a:lnTo>
                      <a:pt x="2458" y="235"/>
                    </a:lnTo>
                    <a:lnTo>
                      <a:pt x="2454" y="286"/>
                    </a:lnTo>
                    <a:lnTo>
                      <a:pt x="2454" y="2318"/>
                    </a:lnTo>
                    <a:lnTo>
                      <a:pt x="2448" y="2371"/>
                    </a:lnTo>
                    <a:lnTo>
                      <a:pt x="2436" y="2418"/>
                    </a:lnTo>
                    <a:lnTo>
                      <a:pt x="2414" y="2464"/>
                    </a:lnTo>
                    <a:lnTo>
                      <a:pt x="2387" y="2504"/>
                    </a:lnTo>
                    <a:lnTo>
                      <a:pt x="2352" y="2538"/>
                    </a:lnTo>
                    <a:lnTo>
                      <a:pt x="2312" y="2566"/>
                    </a:lnTo>
                    <a:lnTo>
                      <a:pt x="2267" y="2587"/>
                    </a:lnTo>
                    <a:lnTo>
                      <a:pt x="2219" y="2600"/>
                    </a:lnTo>
                    <a:lnTo>
                      <a:pt x="2166" y="2606"/>
                    </a:lnTo>
                    <a:lnTo>
                      <a:pt x="0" y="2606"/>
                    </a:lnTo>
                    <a:lnTo>
                      <a:pt x="52" y="2600"/>
                    </a:lnTo>
                    <a:lnTo>
                      <a:pt x="100" y="2587"/>
                    </a:lnTo>
                    <a:lnTo>
                      <a:pt x="145" y="2566"/>
                    </a:lnTo>
                    <a:lnTo>
                      <a:pt x="185" y="2538"/>
                    </a:lnTo>
                    <a:lnTo>
                      <a:pt x="220" y="2504"/>
                    </a:lnTo>
                    <a:lnTo>
                      <a:pt x="247" y="2464"/>
                    </a:lnTo>
                    <a:lnTo>
                      <a:pt x="269" y="2418"/>
                    </a:lnTo>
                    <a:lnTo>
                      <a:pt x="282" y="2371"/>
                    </a:lnTo>
                    <a:lnTo>
                      <a:pt x="287" y="2318"/>
                    </a:lnTo>
                    <a:lnTo>
                      <a:pt x="287" y="286"/>
                    </a:lnTo>
                    <a:lnTo>
                      <a:pt x="291" y="235"/>
                    </a:lnTo>
                    <a:lnTo>
                      <a:pt x="303" y="186"/>
                    </a:lnTo>
                    <a:lnTo>
                      <a:pt x="325" y="142"/>
                    </a:lnTo>
                    <a:lnTo>
                      <a:pt x="354" y="102"/>
                    </a:lnTo>
                    <a:lnTo>
                      <a:pt x="389" y="68"/>
                    </a:lnTo>
                    <a:lnTo>
                      <a:pt x="427" y="39"/>
                    </a:lnTo>
                    <a:lnTo>
                      <a:pt x="473" y="18"/>
                    </a:lnTo>
                    <a:lnTo>
                      <a:pt x="522" y="4"/>
                    </a:lnTo>
                    <a:lnTo>
                      <a:pt x="57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83" name="Group 61">
                <a:extLst>
                  <a:ext uri="{FF2B5EF4-FFF2-40B4-BE49-F238E27FC236}">
                    <a16:creationId xmlns:a16="http://schemas.microsoft.com/office/drawing/2014/main" id="{8EBD3EC9-37A4-4361-B67A-203EB4C133D8}"/>
                  </a:ext>
                </a:extLst>
              </p:cNvPr>
              <p:cNvGrpSpPr/>
              <p:nvPr/>
            </p:nvGrpSpPr>
            <p:grpSpPr>
              <a:xfrm>
                <a:off x="7474486" y="3125343"/>
                <a:ext cx="1339121" cy="1825839"/>
                <a:chOff x="2475863" y="2530795"/>
                <a:chExt cx="2387147" cy="182583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384" name="Rounded Rectangle 62">
                  <a:extLst>
                    <a:ext uri="{FF2B5EF4-FFF2-40B4-BE49-F238E27FC236}">
                      <a16:creationId xmlns:a16="http://schemas.microsoft.com/office/drawing/2014/main" id="{CB00A341-44E4-436F-BAA5-1926EC0E2455}"/>
                    </a:ext>
                  </a:extLst>
                </p:cNvPr>
                <p:cNvSpPr/>
                <p:nvPr/>
              </p:nvSpPr>
              <p:spPr>
                <a:xfrm>
                  <a:off x="2475863" y="2530795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5" name="Rounded Rectangle 63">
                  <a:extLst>
                    <a:ext uri="{FF2B5EF4-FFF2-40B4-BE49-F238E27FC236}">
                      <a16:creationId xmlns:a16="http://schemas.microsoft.com/office/drawing/2014/main" id="{57F1218C-98EA-46B7-9D2C-8289C87A3455}"/>
                    </a:ext>
                  </a:extLst>
                </p:cNvPr>
                <p:cNvSpPr/>
                <p:nvPr/>
              </p:nvSpPr>
              <p:spPr>
                <a:xfrm>
                  <a:off x="2475863" y="3381942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6" name="Rounded Rectangle 64">
                  <a:extLst>
                    <a:ext uri="{FF2B5EF4-FFF2-40B4-BE49-F238E27FC236}">
                      <a16:creationId xmlns:a16="http://schemas.microsoft.com/office/drawing/2014/main" id="{137B0518-6DE4-4F3D-954D-6FEB677AB8EB}"/>
                    </a:ext>
                  </a:extLst>
                </p:cNvPr>
                <p:cNvSpPr/>
                <p:nvPr/>
              </p:nvSpPr>
              <p:spPr>
                <a:xfrm>
                  <a:off x="2576330" y="3304567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87" name="Group 65">
                  <a:extLst>
                    <a:ext uri="{FF2B5EF4-FFF2-40B4-BE49-F238E27FC236}">
                      <a16:creationId xmlns:a16="http://schemas.microsoft.com/office/drawing/2014/main" id="{728C5755-1BE6-4273-AA79-9A8F21787086}"/>
                    </a:ext>
                  </a:extLst>
                </p:cNvPr>
                <p:cNvGrpSpPr/>
                <p:nvPr/>
              </p:nvGrpSpPr>
              <p:grpSpPr>
                <a:xfrm>
                  <a:off x="2576330" y="2608172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418" name="Rounded Rectangle 96">
                    <a:extLst>
                      <a:ext uri="{FF2B5EF4-FFF2-40B4-BE49-F238E27FC236}">
                        <a16:creationId xmlns:a16="http://schemas.microsoft.com/office/drawing/2014/main" id="{F8B48E79-BEB8-4494-A824-301A787C7583}"/>
                      </a:ext>
                    </a:extLst>
                  </p:cNvPr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9" name="Rounded Rectangle 97">
                    <a:extLst>
                      <a:ext uri="{FF2B5EF4-FFF2-40B4-BE49-F238E27FC236}">
                        <a16:creationId xmlns:a16="http://schemas.microsoft.com/office/drawing/2014/main" id="{A7870143-6DB8-4D41-9D77-58702C697195}"/>
                      </a:ext>
                    </a:extLst>
                  </p:cNvPr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88" name="Rounded Rectangle 66">
                  <a:extLst>
                    <a:ext uri="{FF2B5EF4-FFF2-40B4-BE49-F238E27FC236}">
                      <a16:creationId xmlns:a16="http://schemas.microsoft.com/office/drawing/2014/main" id="{B867C1C6-6168-42B8-8B81-0990C7B11E68}"/>
                    </a:ext>
                  </a:extLst>
                </p:cNvPr>
                <p:cNvSpPr/>
                <p:nvPr/>
              </p:nvSpPr>
              <p:spPr>
                <a:xfrm>
                  <a:off x="2701789" y="2685550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Rounded Rectangle 67">
                  <a:extLst>
                    <a:ext uri="{FF2B5EF4-FFF2-40B4-BE49-F238E27FC236}">
                      <a16:creationId xmlns:a16="http://schemas.microsoft.com/office/drawing/2014/main" id="{73788F1E-A1DA-4EC9-A317-D6E995707592}"/>
                    </a:ext>
                  </a:extLst>
                </p:cNvPr>
                <p:cNvSpPr/>
                <p:nvPr/>
              </p:nvSpPr>
              <p:spPr>
                <a:xfrm>
                  <a:off x="2702556" y="322719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90" name="Group 68">
                  <a:extLst>
                    <a:ext uri="{FF2B5EF4-FFF2-40B4-BE49-F238E27FC236}">
                      <a16:creationId xmlns:a16="http://schemas.microsoft.com/office/drawing/2014/main" id="{176F9C18-42F6-4FB1-9BAA-9726FCD02BFE}"/>
                    </a:ext>
                  </a:extLst>
                </p:cNvPr>
                <p:cNvGrpSpPr/>
                <p:nvPr/>
              </p:nvGrpSpPr>
              <p:grpSpPr>
                <a:xfrm>
                  <a:off x="2701790" y="2762927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416" name="Rounded Rectangle 94">
                    <a:extLst>
                      <a:ext uri="{FF2B5EF4-FFF2-40B4-BE49-F238E27FC236}">
                        <a16:creationId xmlns:a16="http://schemas.microsoft.com/office/drawing/2014/main" id="{74DA4994-6A02-4800-AF01-51D3FCA10EBF}"/>
                      </a:ext>
                    </a:extLst>
                  </p:cNvPr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7" name="Rounded Rectangle 95">
                    <a:extLst>
                      <a:ext uri="{FF2B5EF4-FFF2-40B4-BE49-F238E27FC236}">
                        <a16:creationId xmlns:a16="http://schemas.microsoft.com/office/drawing/2014/main" id="{4DE5A70E-E2A9-45F9-84F3-13A7EFFF836F}"/>
                      </a:ext>
                    </a:extLst>
                  </p:cNvPr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91" name="Rounded Rectangle 69">
                  <a:extLst>
                    <a:ext uri="{FF2B5EF4-FFF2-40B4-BE49-F238E27FC236}">
                      <a16:creationId xmlns:a16="http://schemas.microsoft.com/office/drawing/2014/main" id="{C2D75101-023A-4475-A885-D3ADBB60B12F}"/>
                    </a:ext>
                  </a:extLst>
                </p:cNvPr>
                <p:cNvSpPr/>
                <p:nvPr/>
              </p:nvSpPr>
              <p:spPr>
                <a:xfrm>
                  <a:off x="2701789" y="2840304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Rounded Rectangle 70">
                  <a:extLst>
                    <a:ext uri="{FF2B5EF4-FFF2-40B4-BE49-F238E27FC236}">
                      <a16:creationId xmlns:a16="http://schemas.microsoft.com/office/drawing/2014/main" id="{9B56EC3E-E48E-4E6B-A648-898D7048797E}"/>
                    </a:ext>
                  </a:extLst>
                </p:cNvPr>
                <p:cNvSpPr/>
                <p:nvPr/>
              </p:nvSpPr>
              <p:spPr>
                <a:xfrm>
                  <a:off x="2889843" y="2917681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3" name="Rounded Rectangle 71">
                  <a:extLst>
                    <a:ext uri="{FF2B5EF4-FFF2-40B4-BE49-F238E27FC236}">
                      <a16:creationId xmlns:a16="http://schemas.microsoft.com/office/drawing/2014/main" id="{1D669DD0-0FAC-4F16-AE0F-C0B9E0495EE2}"/>
                    </a:ext>
                  </a:extLst>
                </p:cNvPr>
                <p:cNvSpPr/>
                <p:nvPr/>
              </p:nvSpPr>
              <p:spPr>
                <a:xfrm>
                  <a:off x="2889843" y="3149813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Rounded Rectangle 72">
                  <a:extLst>
                    <a:ext uri="{FF2B5EF4-FFF2-40B4-BE49-F238E27FC236}">
                      <a16:creationId xmlns:a16="http://schemas.microsoft.com/office/drawing/2014/main" id="{30C95FA2-867D-48A4-97FD-844F8C84FA86}"/>
                    </a:ext>
                  </a:extLst>
                </p:cNvPr>
                <p:cNvSpPr/>
                <p:nvPr/>
              </p:nvSpPr>
              <p:spPr>
                <a:xfrm>
                  <a:off x="2889842" y="3072436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95" name="Group 73">
                  <a:extLst>
                    <a:ext uri="{FF2B5EF4-FFF2-40B4-BE49-F238E27FC236}">
                      <a16:creationId xmlns:a16="http://schemas.microsoft.com/office/drawing/2014/main" id="{01FF5422-506E-4F46-828F-71EE0411FE0A}"/>
                    </a:ext>
                  </a:extLst>
                </p:cNvPr>
                <p:cNvGrpSpPr/>
                <p:nvPr/>
              </p:nvGrpSpPr>
              <p:grpSpPr>
                <a:xfrm>
                  <a:off x="2889843" y="2995059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414" name="Rounded Rectangle 92">
                    <a:extLst>
                      <a:ext uri="{FF2B5EF4-FFF2-40B4-BE49-F238E27FC236}">
                        <a16:creationId xmlns:a16="http://schemas.microsoft.com/office/drawing/2014/main" id="{EDFCE9F1-C189-411F-9D09-A7634C48FA40}"/>
                      </a:ext>
                    </a:extLst>
                  </p:cNvPr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5" name="Rounded Rectangle 93">
                    <a:extLst>
                      <a:ext uri="{FF2B5EF4-FFF2-40B4-BE49-F238E27FC236}">
                        <a16:creationId xmlns:a16="http://schemas.microsoft.com/office/drawing/2014/main" id="{24F9999D-04DB-4ECB-9370-FD03119398DA}"/>
                      </a:ext>
                    </a:extLst>
                  </p:cNvPr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96" name="Rounded Rectangle 74">
                  <a:extLst>
                    <a:ext uri="{FF2B5EF4-FFF2-40B4-BE49-F238E27FC236}">
                      <a16:creationId xmlns:a16="http://schemas.microsoft.com/office/drawing/2014/main" id="{715B1D49-66BC-487F-AB98-9FB2975E6C36}"/>
                    </a:ext>
                  </a:extLst>
                </p:cNvPr>
                <p:cNvSpPr/>
                <p:nvPr/>
              </p:nvSpPr>
              <p:spPr>
                <a:xfrm>
                  <a:off x="2475863" y="3465048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Rounded Rectangle 75">
                  <a:extLst>
                    <a:ext uri="{FF2B5EF4-FFF2-40B4-BE49-F238E27FC236}">
                      <a16:creationId xmlns:a16="http://schemas.microsoft.com/office/drawing/2014/main" id="{D83C2938-E166-4B8C-BBF3-FE0A8C3DE833}"/>
                    </a:ext>
                  </a:extLst>
                </p:cNvPr>
                <p:cNvSpPr/>
                <p:nvPr/>
              </p:nvSpPr>
              <p:spPr>
                <a:xfrm>
                  <a:off x="2475863" y="4316195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8" name="Rounded Rectangle 76">
                  <a:extLst>
                    <a:ext uri="{FF2B5EF4-FFF2-40B4-BE49-F238E27FC236}">
                      <a16:creationId xmlns:a16="http://schemas.microsoft.com/office/drawing/2014/main" id="{F6310487-DCE7-4690-A69D-7B09AC0D7465}"/>
                    </a:ext>
                  </a:extLst>
                </p:cNvPr>
                <p:cNvSpPr/>
                <p:nvPr/>
              </p:nvSpPr>
              <p:spPr>
                <a:xfrm>
                  <a:off x="2576330" y="423882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99" name="Group 77">
                  <a:extLst>
                    <a:ext uri="{FF2B5EF4-FFF2-40B4-BE49-F238E27FC236}">
                      <a16:creationId xmlns:a16="http://schemas.microsoft.com/office/drawing/2014/main" id="{0A61426C-B753-42F2-89AA-51707C7DAAFE}"/>
                    </a:ext>
                  </a:extLst>
                </p:cNvPr>
                <p:cNvGrpSpPr/>
                <p:nvPr/>
              </p:nvGrpSpPr>
              <p:grpSpPr>
                <a:xfrm>
                  <a:off x="2576330" y="3542425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412" name="Rounded Rectangle 90">
                    <a:extLst>
                      <a:ext uri="{FF2B5EF4-FFF2-40B4-BE49-F238E27FC236}">
                        <a16:creationId xmlns:a16="http://schemas.microsoft.com/office/drawing/2014/main" id="{52E05580-D1FF-45F2-94E2-4F9420D9F345}"/>
                      </a:ext>
                    </a:extLst>
                  </p:cNvPr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3" name="Rounded Rectangle 91">
                    <a:extLst>
                      <a:ext uri="{FF2B5EF4-FFF2-40B4-BE49-F238E27FC236}">
                        <a16:creationId xmlns:a16="http://schemas.microsoft.com/office/drawing/2014/main" id="{43141474-F65C-420D-A6C9-5006213BAE70}"/>
                      </a:ext>
                    </a:extLst>
                  </p:cNvPr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00" name="Rounded Rectangle 78">
                  <a:extLst>
                    <a:ext uri="{FF2B5EF4-FFF2-40B4-BE49-F238E27FC236}">
                      <a16:creationId xmlns:a16="http://schemas.microsoft.com/office/drawing/2014/main" id="{2859282F-298A-47F1-B338-AD466ED538EA}"/>
                    </a:ext>
                  </a:extLst>
                </p:cNvPr>
                <p:cNvSpPr/>
                <p:nvPr/>
              </p:nvSpPr>
              <p:spPr>
                <a:xfrm>
                  <a:off x="2701789" y="3619803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Rounded Rectangle 79">
                  <a:extLst>
                    <a:ext uri="{FF2B5EF4-FFF2-40B4-BE49-F238E27FC236}">
                      <a16:creationId xmlns:a16="http://schemas.microsoft.com/office/drawing/2014/main" id="{9F049E62-DBA2-43E4-A3FD-A0F699C10FE4}"/>
                    </a:ext>
                  </a:extLst>
                </p:cNvPr>
                <p:cNvSpPr/>
                <p:nvPr/>
              </p:nvSpPr>
              <p:spPr>
                <a:xfrm>
                  <a:off x="2702556" y="4161443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02" name="Group 80">
                  <a:extLst>
                    <a:ext uri="{FF2B5EF4-FFF2-40B4-BE49-F238E27FC236}">
                      <a16:creationId xmlns:a16="http://schemas.microsoft.com/office/drawing/2014/main" id="{1034E126-3B54-4386-B31F-F4B630DFF7E2}"/>
                    </a:ext>
                  </a:extLst>
                </p:cNvPr>
                <p:cNvGrpSpPr/>
                <p:nvPr/>
              </p:nvGrpSpPr>
              <p:grpSpPr>
                <a:xfrm>
                  <a:off x="2701790" y="3697180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410" name="Rounded Rectangle 88">
                    <a:extLst>
                      <a:ext uri="{FF2B5EF4-FFF2-40B4-BE49-F238E27FC236}">
                        <a16:creationId xmlns:a16="http://schemas.microsoft.com/office/drawing/2014/main" id="{747693E2-751E-4C57-B9DB-DAB7DEDD41BE}"/>
                      </a:ext>
                    </a:extLst>
                  </p:cNvPr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1" name="Rounded Rectangle 89">
                    <a:extLst>
                      <a:ext uri="{FF2B5EF4-FFF2-40B4-BE49-F238E27FC236}">
                        <a16:creationId xmlns:a16="http://schemas.microsoft.com/office/drawing/2014/main" id="{E1582142-2C9D-44E8-A8C0-732FF800CAB1}"/>
                      </a:ext>
                    </a:extLst>
                  </p:cNvPr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03" name="Rounded Rectangle 81">
                  <a:extLst>
                    <a:ext uri="{FF2B5EF4-FFF2-40B4-BE49-F238E27FC236}">
                      <a16:creationId xmlns:a16="http://schemas.microsoft.com/office/drawing/2014/main" id="{0415CF1A-0B74-42BF-833B-0C85E2122616}"/>
                    </a:ext>
                  </a:extLst>
                </p:cNvPr>
                <p:cNvSpPr/>
                <p:nvPr/>
              </p:nvSpPr>
              <p:spPr>
                <a:xfrm>
                  <a:off x="2701789" y="3774557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Rounded Rectangle 82">
                  <a:extLst>
                    <a:ext uri="{FF2B5EF4-FFF2-40B4-BE49-F238E27FC236}">
                      <a16:creationId xmlns:a16="http://schemas.microsoft.com/office/drawing/2014/main" id="{D9244A52-5F58-404B-8F01-78E885910DE1}"/>
                    </a:ext>
                  </a:extLst>
                </p:cNvPr>
                <p:cNvSpPr/>
                <p:nvPr/>
              </p:nvSpPr>
              <p:spPr>
                <a:xfrm>
                  <a:off x="2889843" y="3851934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5" name="Rounded Rectangle 83">
                  <a:extLst>
                    <a:ext uri="{FF2B5EF4-FFF2-40B4-BE49-F238E27FC236}">
                      <a16:creationId xmlns:a16="http://schemas.microsoft.com/office/drawing/2014/main" id="{D56E1DA7-FB48-4912-A8B8-869411AB10AB}"/>
                    </a:ext>
                  </a:extLst>
                </p:cNvPr>
                <p:cNvSpPr/>
                <p:nvPr/>
              </p:nvSpPr>
              <p:spPr>
                <a:xfrm>
                  <a:off x="2889843" y="4084066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6" name="Rounded Rectangle 84">
                  <a:extLst>
                    <a:ext uri="{FF2B5EF4-FFF2-40B4-BE49-F238E27FC236}">
                      <a16:creationId xmlns:a16="http://schemas.microsoft.com/office/drawing/2014/main" id="{F574013F-C27C-40C3-8F2E-2D743E1753D6}"/>
                    </a:ext>
                  </a:extLst>
                </p:cNvPr>
                <p:cNvSpPr/>
                <p:nvPr/>
              </p:nvSpPr>
              <p:spPr>
                <a:xfrm>
                  <a:off x="2889842" y="4006689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07" name="Group 85">
                  <a:extLst>
                    <a:ext uri="{FF2B5EF4-FFF2-40B4-BE49-F238E27FC236}">
                      <a16:creationId xmlns:a16="http://schemas.microsoft.com/office/drawing/2014/main" id="{3241C4B6-A148-44EE-99FA-DDC76057D68F}"/>
                    </a:ext>
                  </a:extLst>
                </p:cNvPr>
                <p:cNvGrpSpPr/>
                <p:nvPr/>
              </p:nvGrpSpPr>
              <p:grpSpPr>
                <a:xfrm>
                  <a:off x="2889843" y="3929312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408" name="Rounded Rectangle 86">
                    <a:extLst>
                      <a:ext uri="{FF2B5EF4-FFF2-40B4-BE49-F238E27FC236}">
                        <a16:creationId xmlns:a16="http://schemas.microsoft.com/office/drawing/2014/main" id="{F668E378-712D-4606-AC48-1DF09F67CB84}"/>
                      </a:ext>
                    </a:extLst>
                  </p:cNvPr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9" name="Rounded Rectangle 87">
                    <a:extLst>
                      <a:ext uri="{FF2B5EF4-FFF2-40B4-BE49-F238E27FC236}">
                        <a16:creationId xmlns:a16="http://schemas.microsoft.com/office/drawing/2014/main" id="{F8A6AA81-3AC9-4630-B859-611BF31898DF}"/>
                      </a:ext>
                    </a:extLst>
                  </p:cNvPr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263" name="Freeform 71">
              <a:extLst>
                <a:ext uri="{FF2B5EF4-FFF2-40B4-BE49-F238E27FC236}">
                  <a16:creationId xmlns:a16="http://schemas.microsoft.com/office/drawing/2014/main" id="{322F8E77-397D-4C85-A990-1DCEAE926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3090" y="2049036"/>
              <a:ext cx="2378984" cy="3202678"/>
            </a:xfrm>
            <a:custGeom>
              <a:avLst/>
              <a:gdLst>
                <a:gd name="T0" fmla="*/ 0 w 2738"/>
                <a:gd name="T1" fmla="*/ 0 h 3687"/>
                <a:gd name="T2" fmla="*/ 2167 w 2738"/>
                <a:gd name="T3" fmla="*/ 0 h 3687"/>
                <a:gd name="T4" fmla="*/ 2218 w 2738"/>
                <a:gd name="T5" fmla="*/ 5 h 3687"/>
                <a:gd name="T6" fmla="*/ 2265 w 2738"/>
                <a:gd name="T7" fmla="*/ 18 h 3687"/>
                <a:gd name="T8" fmla="*/ 2310 w 2738"/>
                <a:gd name="T9" fmla="*/ 40 h 3687"/>
                <a:gd name="T10" fmla="*/ 2350 w 2738"/>
                <a:gd name="T11" fmla="*/ 67 h 3687"/>
                <a:gd name="T12" fmla="*/ 2385 w 2738"/>
                <a:gd name="T13" fmla="*/ 102 h 3687"/>
                <a:gd name="T14" fmla="*/ 2412 w 2738"/>
                <a:gd name="T15" fmla="*/ 142 h 3687"/>
                <a:gd name="T16" fmla="*/ 2434 w 2738"/>
                <a:gd name="T17" fmla="*/ 187 h 3687"/>
                <a:gd name="T18" fmla="*/ 2447 w 2738"/>
                <a:gd name="T19" fmla="*/ 235 h 3687"/>
                <a:gd name="T20" fmla="*/ 2452 w 2738"/>
                <a:gd name="T21" fmla="*/ 287 h 3687"/>
                <a:gd name="T22" fmla="*/ 2452 w 2738"/>
                <a:gd name="T23" fmla="*/ 3399 h 3687"/>
                <a:gd name="T24" fmla="*/ 2456 w 2738"/>
                <a:gd name="T25" fmla="*/ 3452 h 3687"/>
                <a:gd name="T26" fmla="*/ 2471 w 2738"/>
                <a:gd name="T27" fmla="*/ 3499 h 3687"/>
                <a:gd name="T28" fmla="*/ 2491 w 2738"/>
                <a:gd name="T29" fmla="*/ 3545 h 3687"/>
                <a:gd name="T30" fmla="*/ 2520 w 2738"/>
                <a:gd name="T31" fmla="*/ 3585 h 3687"/>
                <a:gd name="T32" fmla="*/ 2554 w 2738"/>
                <a:gd name="T33" fmla="*/ 3619 h 3687"/>
                <a:gd name="T34" fmla="*/ 2594 w 2738"/>
                <a:gd name="T35" fmla="*/ 3647 h 3687"/>
                <a:gd name="T36" fmla="*/ 2638 w 2738"/>
                <a:gd name="T37" fmla="*/ 3668 h 3687"/>
                <a:gd name="T38" fmla="*/ 2687 w 2738"/>
                <a:gd name="T39" fmla="*/ 3681 h 3687"/>
                <a:gd name="T40" fmla="*/ 2738 w 2738"/>
                <a:gd name="T41" fmla="*/ 3687 h 3687"/>
                <a:gd name="T42" fmla="*/ 571 w 2738"/>
                <a:gd name="T43" fmla="*/ 3687 h 3687"/>
                <a:gd name="T44" fmla="*/ 520 w 2738"/>
                <a:gd name="T45" fmla="*/ 3681 h 3687"/>
                <a:gd name="T46" fmla="*/ 471 w 2738"/>
                <a:gd name="T47" fmla="*/ 3668 h 3687"/>
                <a:gd name="T48" fmla="*/ 427 w 2738"/>
                <a:gd name="T49" fmla="*/ 3647 h 3687"/>
                <a:gd name="T50" fmla="*/ 387 w 2738"/>
                <a:gd name="T51" fmla="*/ 3619 h 3687"/>
                <a:gd name="T52" fmla="*/ 353 w 2738"/>
                <a:gd name="T53" fmla="*/ 3585 h 3687"/>
                <a:gd name="T54" fmla="*/ 324 w 2738"/>
                <a:gd name="T55" fmla="*/ 3545 h 3687"/>
                <a:gd name="T56" fmla="*/ 304 w 2738"/>
                <a:gd name="T57" fmla="*/ 3499 h 3687"/>
                <a:gd name="T58" fmla="*/ 289 w 2738"/>
                <a:gd name="T59" fmla="*/ 3452 h 3687"/>
                <a:gd name="T60" fmla="*/ 285 w 2738"/>
                <a:gd name="T61" fmla="*/ 3399 h 3687"/>
                <a:gd name="T62" fmla="*/ 285 w 2738"/>
                <a:gd name="T63" fmla="*/ 287 h 3687"/>
                <a:gd name="T64" fmla="*/ 280 w 2738"/>
                <a:gd name="T65" fmla="*/ 235 h 3687"/>
                <a:gd name="T66" fmla="*/ 267 w 2738"/>
                <a:gd name="T67" fmla="*/ 187 h 3687"/>
                <a:gd name="T68" fmla="*/ 245 w 2738"/>
                <a:gd name="T69" fmla="*/ 142 h 3687"/>
                <a:gd name="T70" fmla="*/ 218 w 2738"/>
                <a:gd name="T71" fmla="*/ 102 h 3687"/>
                <a:gd name="T72" fmla="*/ 184 w 2738"/>
                <a:gd name="T73" fmla="*/ 67 h 3687"/>
                <a:gd name="T74" fmla="*/ 144 w 2738"/>
                <a:gd name="T75" fmla="*/ 40 h 3687"/>
                <a:gd name="T76" fmla="*/ 98 w 2738"/>
                <a:gd name="T77" fmla="*/ 18 h 3687"/>
                <a:gd name="T78" fmla="*/ 51 w 2738"/>
                <a:gd name="T79" fmla="*/ 5 h 3687"/>
                <a:gd name="T80" fmla="*/ 0 w 2738"/>
                <a:gd name="T81" fmla="*/ 0 h 3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38" h="3687">
                  <a:moveTo>
                    <a:pt x="0" y="0"/>
                  </a:moveTo>
                  <a:lnTo>
                    <a:pt x="2167" y="0"/>
                  </a:lnTo>
                  <a:lnTo>
                    <a:pt x="2218" y="5"/>
                  </a:lnTo>
                  <a:lnTo>
                    <a:pt x="2265" y="18"/>
                  </a:lnTo>
                  <a:lnTo>
                    <a:pt x="2310" y="40"/>
                  </a:lnTo>
                  <a:lnTo>
                    <a:pt x="2350" y="67"/>
                  </a:lnTo>
                  <a:lnTo>
                    <a:pt x="2385" y="102"/>
                  </a:lnTo>
                  <a:lnTo>
                    <a:pt x="2412" y="142"/>
                  </a:lnTo>
                  <a:lnTo>
                    <a:pt x="2434" y="187"/>
                  </a:lnTo>
                  <a:lnTo>
                    <a:pt x="2447" y="235"/>
                  </a:lnTo>
                  <a:lnTo>
                    <a:pt x="2452" y="287"/>
                  </a:lnTo>
                  <a:lnTo>
                    <a:pt x="2452" y="3399"/>
                  </a:lnTo>
                  <a:lnTo>
                    <a:pt x="2456" y="3452"/>
                  </a:lnTo>
                  <a:lnTo>
                    <a:pt x="2471" y="3499"/>
                  </a:lnTo>
                  <a:lnTo>
                    <a:pt x="2491" y="3545"/>
                  </a:lnTo>
                  <a:lnTo>
                    <a:pt x="2520" y="3585"/>
                  </a:lnTo>
                  <a:lnTo>
                    <a:pt x="2554" y="3619"/>
                  </a:lnTo>
                  <a:lnTo>
                    <a:pt x="2594" y="3647"/>
                  </a:lnTo>
                  <a:lnTo>
                    <a:pt x="2638" y="3668"/>
                  </a:lnTo>
                  <a:lnTo>
                    <a:pt x="2687" y="3681"/>
                  </a:lnTo>
                  <a:lnTo>
                    <a:pt x="2738" y="3687"/>
                  </a:lnTo>
                  <a:lnTo>
                    <a:pt x="571" y="3687"/>
                  </a:lnTo>
                  <a:lnTo>
                    <a:pt x="520" y="3681"/>
                  </a:lnTo>
                  <a:lnTo>
                    <a:pt x="471" y="3668"/>
                  </a:lnTo>
                  <a:lnTo>
                    <a:pt x="427" y="3647"/>
                  </a:lnTo>
                  <a:lnTo>
                    <a:pt x="387" y="3619"/>
                  </a:lnTo>
                  <a:lnTo>
                    <a:pt x="353" y="3585"/>
                  </a:lnTo>
                  <a:lnTo>
                    <a:pt x="324" y="3545"/>
                  </a:lnTo>
                  <a:lnTo>
                    <a:pt x="304" y="3499"/>
                  </a:lnTo>
                  <a:lnTo>
                    <a:pt x="289" y="3452"/>
                  </a:lnTo>
                  <a:lnTo>
                    <a:pt x="285" y="3399"/>
                  </a:lnTo>
                  <a:lnTo>
                    <a:pt x="285" y="287"/>
                  </a:lnTo>
                  <a:lnTo>
                    <a:pt x="280" y="235"/>
                  </a:lnTo>
                  <a:lnTo>
                    <a:pt x="267" y="187"/>
                  </a:lnTo>
                  <a:lnTo>
                    <a:pt x="245" y="142"/>
                  </a:lnTo>
                  <a:lnTo>
                    <a:pt x="218" y="102"/>
                  </a:lnTo>
                  <a:lnTo>
                    <a:pt x="184" y="67"/>
                  </a:lnTo>
                  <a:lnTo>
                    <a:pt x="144" y="40"/>
                  </a:lnTo>
                  <a:lnTo>
                    <a:pt x="98" y="18"/>
                  </a:lnTo>
                  <a:lnTo>
                    <a:pt x="5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5" name="Freeform 72">
              <a:extLst>
                <a:ext uri="{FF2B5EF4-FFF2-40B4-BE49-F238E27FC236}">
                  <a16:creationId xmlns:a16="http://schemas.microsoft.com/office/drawing/2014/main" id="{DBF63F2E-BFCC-4439-8968-18B34E2B4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306" y="2049035"/>
              <a:ext cx="2378984" cy="4193837"/>
            </a:xfrm>
            <a:custGeom>
              <a:avLst/>
              <a:gdLst>
                <a:gd name="T0" fmla="*/ 571 w 2738"/>
                <a:gd name="T1" fmla="*/ 0 h 3271"/>
                <a:gd name="T2" fmla="*/ 2738 w 2738"/>
                <a:gd name="T3" fmla="*/ 0 h 3271"/>
                <a:gd name="T4" fmla="*/ 2687 w 2738"/>
                <a:gd name="T5" fmla="*/ 5 h 3271"/>
                <a:gd name="T6" fmla="*/ 2640 w 2738"/>
                <a:gd name="T7" fmla="*/ 18 h 3271"/>
                <a:gd name="T8" fmla="*/ 2594 w 2738"/>
                <a:gd name="T9" fmla="*/ 40 h 3271"/>
                <a:gd name="T10" fmla="*/ 2554 w 2738"/>
                <a:gd name="T11" fmla="*/ 67 h 3271"/>
                <a:gd name="T12" fmla="*/ 2520 w 2738"/>
                <a:gd name="T13" fmla="*/ 102 h 3271"/>
                <a:gd name="T14" fmla="*/ 2493 w 2738"/>
                <a:gd name="T15" fmla="*/ 142 h 3271"/>
                <a:gd name="T16" fmla="*/ 2471 w 2738"/>
                <a:gd name="T17" fmla="*/ 187 h 3271"/>
                <a:gd name="T18" fmla="*/ 2458 w 2738"/>
                <a:gd name="T19" fmla="*/ 235 h 3271"/>
                <a:gd name="T20" fmla="*/ 2453 w 2738"/>
                <a:gd name="T21" fmla="*/ 287 h 3271"/>
                <a:gd name="T22" fmla="*/ 2453 w 2738"/>
                <a:gd name="T23" fmla="*/ 2984 h 3271"/>
                <a:gd name="T24" fmla="*/ 2449 w 2738"/>
                <a:gd name="T25" fmla="*/ 3037 h 3271"/>
                <a:gd name="T26" fmla="*/ 2434 w 2738"/>
                <a:gd name="T27" fmla="*/ 3084 h 3271"/>
                <a:gd name="T28" fmla="*/ 2414 w 2738"/>
                <a:gd name="T29" fmla="*/ 3129 h 3271"/>
                <a:gd name="T30" fmla="*/ 2385 w 2738"/>
                <a:gd name="T31" fmla="*/ 3170 h 3271"/>
                <a:gd name="T32" fmla="*/ 2351 w 2738"/>
                <a:gd name="T33" fmla="*/ 3204 h 3271"/>
                <a:gd name="T34" fmla="*/ 2311 w 2738"/>
                <a:gd name="T35" fmla="*/ 3231 h 3271"/>
                <a:gd name="T36" fmla="*/ 2267 w 2738"/>
                <a:gd name="T37" fmla="*/ 3253 h 3271"/>
                <a:gd name="T38" fmla="*/ 2218 w 2738"/>
                <a:gd name="T39" fmla="*/ 3266 h 3271"/>
                <a:gd name="T40" fmla="*/ 2167 w 2738"/>
                <a:gd name="T41" fmla="*/ 3271 h 3271"/>
                <a:gd name="T42" fmla="*/ 0 w 2738"/>
                <a:gd name="T43" fmla="*/ 3271 h 3271"/>
                <a:gd name="T44" fmla="*/ 51 w 2738"/>
                <a:gd name="T45" fmla="*/ 3266 h 3271"/>
                <a:gd name="T46" fmla="*/ 100 w 2738"/>
                <a:gd name="T47" fmla="*/ 3253 h 3271"/>
                <a:gd name="T48" fmla="*/ 144 w 2738"/>
                <a:gd name="T49" fmla="*/ 3231 h 3271"/>
                <a:gd name="T50" fmla="*/ 184 w 2738"/>
                <a:gd name="T51" fmla="*/ 3204 h 3271"/>
                <a:gd name="T52" fmla="*/ 218 w 2738"/>
                <a:gd name="T53" fmla="*/ 3170 h 3271"/>
                <a:gd name="T54" fmla="*/ 247 w 2738"/>
                <a:gd name="T55" fmla="*/ 3129 h 3271"/>
                <a:gd name="T56" fmla="*/ 267 w 2738"/>
                <a:gd name="T57" fmla="*/ 3084 h 3271"/>
                <a:gd name="T58" fmla="*/ 282 w 2738"/>
                <a:gd name="T59" fmla="*/ 3037 h 3271"/>
                <a:gd name="T60" fmla="*/ 286 w 2738"/>
                <a:gd name="T61" fmla="*/ 2984 h 3271"/>
                <a:gd name="T62" fmla="*/ 286 w 2738"/>
                <a:gd name="T63" fmla="*/ 287 h 3271"/>
                <a:gd name="T64" fmla="*/ 291 w 2738"/>
                <a:gd name="T65" fmla="*/ 235 h 3271"/>
                <a:gd name="T66" fmla="*/ 304 w 2738"/>
                <a:gd name="T67" fmla="*/ 187 h 3271"/>
                <a:gd name="T68" fmla="*/ 326 w 2738"/>
                <a:gd name="T69" fmla="*/ 142 h 3271"/>
                <a:gd name="T70" fmla="*/ 353 w 2738"/>
                <a:gd name="T71" fmla="*/ 102 h 3271"/>
                <a:gd name="T72" fmla="*/ 388 w 2738"/>
                <a:gd name="T73" fmla="*/ 67 h 3271"/>
                <a:gd name="T74" fmla="*/ 428 w 2738"/>
                <a:gd name="T75" fmla="*/ 40 h 3271"/>
                <a:gd name="T76" fmla="*/ 473 w 2738"/>
                <a:gd name="T77" fmla="*/ 18 h 3271"/>
                <a:gd name="T78" fmla="*/ 520 w 2738"/>
                <a:gd name="T79" fmla="*/ 5 h 3271"/>
                <a:gd name="T80" fmla="*/ 571 w 2738"/>
                <a:gd name="T81" fmla="*/ 0 h 3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38" h="3271">
                  <a:moveTo>
                    <a:pt x="571" y="0"/>
                  </a:moveTo>
                  <a:lnTo>
                    <a:pt x="2738" y="0"/>
                  </a:lnTo>
                  <a:lnTo>
                    <a:pt x="2687" y="5"/>
                  </a:lnTo>
                  <a:lnTo>
                    <a:pt x="2640" y="18"/>
                  </a:lnTo>
                  <a:lnTo>
                    <a:pt x="2594" y="40"/>
                  </a:lnTo>
                  <a:lnTo>
                    <a:pt x="2554" y="67"/>
                  </a:lnTo>
                  <a:lnTo>
                    <a:pt x="2520" y="102"/>
                  </a:lnTo>
                  <a:lnTo>
                    <a:pt x="2493" y="142"/>
                  </a:lnTo>
                  <a:lnTo>
                    <a:pt x="2471" y="187"/>
                  </a:lnTo>
                  <a:lnTo>
                    <a:pt x="2458" y="235"/>
                  </a:lnTo>
                  <a:lnTo>
                    <a:pt x="2453" y="287"/>
                  </a:lnTo>
                  <a:lnTo>
                    <a:pt x="2453" y="2984"/>
                  </a:lnTo>
                  <a:lnTo>
                    <a:pt x="2449" y="3037"/>
                  </a:lnTo>
                  <a:lnTo>
                    <a:pt x="2434" y="3084"/>
                  </a:lnTo>
                  <a:lnTo>
                    <a:pt x="2414" y="3129"/>
                  </a:lnTo>
                  <a:lnTo>
                    <a:pt x="2385" y="3170"/>
                  </a:lnTo>
                  <a:lnTo>
                    <a:pt x="2351" y="3204"/>
                  </a:lnTo>
                  <a:lnTo>
                    <a:pt x="2311" y="3231"/>
                  </a:lnTo>
                  <a:lnTo>
                    <a:pt x="2267" y="3253"/>
                  </a:lnTo>
                  <a:lnTo>
                    <a:pt x="2218" y="3266"/>
                  </a:lnTo>
                  <a:lnTo>
                    <a:pt x="2167" y="3271"/>
                  </a:lnTo>
                  <a:lnTo>
                    <a:pt x="0" y="3271"/>
                  </a:lnTo>
                  <a:lnTo>
                    <a:pt x="51" y="3266"/>
                  </a:lnTo>
                  <a:lnTo>
                    <a:pt x="100" y="3253"/>
                  </a:lnTo>
                  <a:lnTo>
                    <a:pt x="144" y="3231"/>
                  </a:lnTo>
                  <a:lnTo>
                    <a:pt x="184" y="3204"/>
                  </a:lnTo>
                  <a:lnTo>
                    <a:pt x="218" y="3170"/>
                  </a:lnTo>
                  <a:lnTo>
                    <a:pt x="247" y="3129"/>
                  </a:lnTo>
                  <a:lnTo>
                    <a:pt x="267" y="3084"/>
                  </a:lnTo>
                  <a:lnTo>
                    <a:pt x="282" y="3037"/>
                  </a:lnTo>
                  <a:lnTo>
                    <a:pt x="286" y="2984"/>
                  </a:lnTo>
                  <a:lnTo>
                    <a:pt x="286" y="287"/>
                  </a:lnTo>
                  <a:lnTo>
                    <a:pt x="291" y="235"/>
                  </a:lnTo>
                  <a:lnTo>
                    <a:pt x="304" y="187"/>
                  </a:lnTo>
                  <a:lnTo>
                    <a:pt x="326" y="142"/>
                  </a:lnTo>
                  <a:lnTo>
                    <a:pt x="353" y="102"/>
                  </a:lnTo>
                  <a:lnTo>
                    <a:pt x="388" y="67"/>
                  </a:lnTo>
                  <a:lnTo>
                    <a:pt x="428" y="40"/>
                  </a:lnTo>
                  <a:lnTo>
                    <a:pt x="473" y="18"/>
                  </a:lnTo>
                  <a:lnTo>
                    <a:pt x="520" y="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66" name="Group 24">
              <a:extLst>
                <a:ext uri="{FF2B5EF4-FFF2-40B4-BE49-F238E27FC236}">
                  <a16:creationId xmlns:a16="http://schemas.microsoft.com/office/drawing/2014/main" id="{43326B02-E7C4-4D0D-A143-0FDD7A6ED9DA}"/>
                </a:ext>
              </a:extLst>
            </p:cNvPr>
            <p:cNvGrpSpPr/>
            <p:nvPr/>
          </p:nvGrpSpPr>
          <p:grpSpPr>
            <a:xfrm>
              <a:off x="6581228" y="2318427"/>
              <a:ext cx="1339121" cy="2169838"/>
              <a:chOff x="2475863" y="2530795"/>
              <a:chExt cx="2387147" cy="1825839"/>
            </a:xfrm>
          </p:grpSpPr>
          <p:sp>
            <p:nvSpPr>
              <p:cNvPr id="267" name="Rounded Rectangle 25">
                <a:extLst>
                  <a:ext uri="{FF2B5EF4-FFF2-40B4-BE49-F238E27FC236}">
                    <a16:creationId xmlns:a16="http://schemas.microsoft.com/office/drawing/2014/main" id="{3FF9F2DB-F37A-4AE6-B91C-BD4EF78ED884}"/>
                  </a:ext>
                </a:extLst>
              </p:cNvPr>
              <p:cNvSpPr/>
              <p:nvPr/>
            </p:nvSpPr>
            <p:spPr>
              <a:xfrm>
                <a:off x="2475863" y="2530795"/>
                <a:ext cx="855702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8" name="Rounded Rectangle 26">
                <a:extLst>
                  <a:ext uri="{FF2B5EF4-FFF2-40B4-BE49-F238E27FC236}">
                    <a16:creationId xmlns:a16="http://schemas.microsoft.com/office/drawing/2014/main" id="{5086DB65-7642-48CC-805D-AC15021BC895}"/>
                  </a:ext>
                </a:extLst>
              </p:cNvPr>
              <p:cNvSpPr/>
              <p:nvPr/>
            </p:nvSpPr>
            <p:spPr>
              <a:xfrm>
                <a:off x="2475863" y="3381942"/>
                <a:ext cx="65603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9" name="Rounded Rectangle 27">
                <a:extLst>
                  <a:ext uri="{FF2B5EF4-FFF2-40B4-BE49-F238E27FC236}">
                    <a16:creationId xmlns:a16="http://schemas.microsoft.com/office/drawing/2014/main" id="{6B5949FF-8D45-466B-A6CD-2D3F9C7F148D}"/>
                  </a:ext>
                </a:extLst>
              </p:cNvPr>
              <p:cNvSpPr/>
              <p:nvPr/>
            </p:nvSpPr>
            <p:spPr>
              <a:xfrm>
                <a:off x="2576330" y="3304567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70" name="Group 28">
                <a:extLst>
                  <a:ext uri="{FF2B5EF4-FFF2-40B4-BE49-F238E27FC236}">
                    <a16:creationId xmlns:a16="http://schemas.microsoft.com/office/drawing/2014/main" id="{06F9F58D-06BA-4F5B-9446-CB22AF38835B}"/>
                  </a:ext>
                </a:extLst>
              </p:cNvPr>
              <p:cNvGrpSpPr/>
              <p:nvPr/>
            </p:nvGrpSpPr>
            <p:grpSpPr>
              <a:xfrm>
                <a:off x="2576330" y="2608172"/>
                <a:ext cx="1640090" cy="40439"/>
                <a:chOff x="2380456" y="2572537"/>
                <a:chExt cx="1516062" cy="63500"/>
              </a:xfrm>
              <a:solidFill>
                <a:schemeClr val="accent2"/>
              </a:solidFill>
            </p:grpSpPr>
            <p:sp>
              <p:nvSpPr>
                <p:cNvPr id="379" name="Rounded Rectangle 59">
                  <a:extLst>
                    <a:ext uri="{FF2B5EF4-FFF2-40B4-BE49-F238E27FC236}">
                      <a16:creationId xmlns:a16="http://schemas.microsoft.com/office/drawing/2014/main" id="{07D7C2F4-5C20-46FF-AE0B-190805BB9A63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Rounded Rectangle 60">
                  <a:extLst>
                    <a:ext uri="{FF2B5EF4-FFF2-40B4-BE49-F238E27FC236}">
                      <a16:creationId xmlns:a16="http://schemas.microsoft.com/office/drawing/2014/main" id="{9CCAB4A5-D268-4A0F-BC6C-1D2917F4CC28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1" name="Rounded Rectangle 29">
                <a:extLst>
                  <a:ext uri="{FF2B5EF4-FFF2-40B4-BE49-F238E27FC236}">
                    <a16:creationId xmlns:a16="http://schemas.microsoft.com/office/drawing/2014/main" id="{CF47CA61-BFD7-4412-9928-48A613E0EB63}"/>
                  </a:ext>
                </a:extLst>
              </p:cNvPr>
              <p:cNvSpPr/>
              <p:nvPr/>
            </p:nvSpPr>
            <p:spPr>
              <a:xfrm>
                <a:off x="2701789" y="2685550"/>
                <a:ext cx="207878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2" name="Rounded Rectangle 30">
                <a:extLst>
                  <a:ext uri="{FF2B5EF4-FFF2-40B4-BE49-F238E27FC236}">
                    <a16:creationId xmlns:a16="http://schemas.microsoft.com/office/drawing/2014/main" id="{B035E0E5-C855-4F2B-9AE9-55B0E83DDBEC}"/>
                  </a:ext>
                </a:extLst>
              </p:cNvPr>
              <p:cNvSpPr/>
              <p:nvPr/>
            </p:nvSpPr>
            <p:spPr>
              <a:xfrm>
                <a:off x="2702556" y="3227190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73" name="Group 31">
                <a:extLst>
                  <a:ext uri="{FF2B5EF4-FFF2-40B4-BE49-F238E27FC236}">
                    <a16:creationId xmlns:a16="http://schemas.microsoft.com/office/drawing/2014/main" id="{52C6ABDC-5886-499C-AE21-D10A31E4E26B}"/>
                  </a:ext>
                </a:extLst>
              </p:cNvPr>
              <p:cNvGrpSpPr/>
              <p:nvPr/>
            </p:nvGrpSpPr>
            <p:grpSpPr>
              <a:xfrm>
                <a:off x="2701790" y="2762927"/>
                <a:ext cx="2161220" cy="40439"/>
                <a:chOff x="2496429" y="2811430"/>
                <a:chExt cx="1997783" cy="63500"/>
              </a:xfrm>
              <a:solidFill>
                <a:schemeClr val="accent2"/>
              </a:solidFill>
            </p:grpSpPr>
            <p:sp>
              <p:nvSpPr>
                <p:cNvPr id="377" name="Rounded Rectangle 57">
                  <a:extLst>
                    <a:ext uri="{FF2B5EF4-FFF2-40B4-BE49-F238E27FC236}">
                      <a16:creationId xmlns:a16="http://schemas.microsoft.com/office/drawing/2014/main" id="{72B245B0-CCAA-4D73-95B7-A63D440D70CD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Rounded Rectangle 58">
                  <a:extLst>
                    <a:ext uri="{FF2B5EF4-FFF2-40B4-BE49-F238E27FC236}">
                      <a16:creationId xmlns:a16="http://schemas.microsoft.com/office/drawing/2014/main" id="{52AF4273-61A2-444B-A34F-B58037BC077F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2" name="Rounded Rectangle 32">
                <a:extLst>
                  <a:ext uri="{FF2B5EF4-FFF2-40B4-BE49-F238E27FC236}">
                    <a16:creationId xmlns:a16="http://schemas.microsoft.com/office/drawing/2014/main" id="{9CD179B4-3985-448D-976B-1E940DB7E592}"/>
                  </a:ext>
                </a:extLst>
              </p:cNvPr>
              <p:cNvSpPr/>
              <p:nvPr/>
            </p:nvSpPr>
            <p:spPr>
              <a:xfrm>
                <a:off x="2701789" y="2840304"/>
                <a:ext cx="1566709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3" name="Rounded Rectangle 33">
                <a:extLst>
                  <a:ext uri="{FF2B5EF4-FFF2-40B4-BE49-F238E27FC236}">
                    <a16:creationId xmlns:a16="http://schemas.microsoft.com/office/drawing/2014/main" id="{CB3A9400-B596-4972-9215-10F734699453}"/>
                  </a:ext>
                </a:extLst>
              </p:cNvPr>
              <p:cNvSpPr/>
              <p:nvPr/>
            </p:nvSpPr>
            <p:spPr>
              <a:xfrm>
                <a:off x="2889843" y="2917681"/>
                <a:ext cx="901528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4" name="Rounded Rectangle 34">
                <a:extLst>
                  <a:ext uri="{FF2B5EF4-FFF2-40B4-BE49-F238E27FC236}">
                    <a16:creationId xmlns:a16="http://schemas.microsoft.com/office/drawing/2014/main" id="{05D6822E-4CAA-4067-BE43-05BC59B5BF52}"/>
                  </a:ext>
                </a:extLst>
              </p:cNvPr>
              <p:cNvSpPr/>
              <p:nvPr/>
            </p:nvSpPr>
            <p:spPr>
              <a:xfrm>
                <a:off x="2889843" y="3149813"/>
                <a:ext cx="115655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5" name="Rounded Rectangle 35">
                <a:extLst>
                  <a:ext uri="{FF2B5EF4-FFF2-40B4-BE49-F238E27FC236}">
                    <a16:creationId xmlns:a16="http://schemas.microsoft.com/office/drawing/2014/main" id="{EE8626BA-EC58-4D64-AC07-0D5BE5825AE8}"/>
                  </a:ext>
                </a:extLst>
              </p:cNvPr>
              <p:cNvSpPr/>
              <p:nvPr/>
            </p:nvSpPr>
            <p:spPr>
              <a:xfrm>
                <a:off x="2889842" y="3072436"/>
                <a:ext cx="132657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56" name="Group 36">
                <a:extLst>
                  <a:ext uri="{FF2B5EF4-FFF2-40B4-BE49-F238E27FC236}">
                    <a16:creationId xmlns:a16="http://schemas.microsoft.com/office/drawing/2014/main" id="{971EEBF6-4AFC-4E63-AA43-7E80D951125D}"/>
                  </a:ext>
                </a:extLst>
              </p:cNvPr>
              <p:cNvGrpSpPr/>
              <p:nvPr/>
            </p:nvGrpSpPr>
            <p:grpSpPr>
              <a:xfrm>
                <a:off x="2889843" y="2995059"/>
                <a:ext cx="1725865" cy="40439"/>
                <a:chOff x="2670261" y="3182904"/>
                <a:chExt cx="1595351" cy="63500"/>
              </a:xfrm>
              <a:solidFill>
                <a:schemeClr val="accent3"/>
              </a:solidFill>
            </p:grpSpPr>
            <p:sp>
              <p:nvSpPr>
                <p:cNvPr id="375" name="Rounded Rectangle 55">
                  <a:extLst>
                    <a:ext uri="{FF2B5EF4-FFF2-40B4-BE49-F238E27FC236}">
                      <a16:creationId xmlns:a16="http://schemas.microsoft.com/office/drawing/2014/main" id="{AC398258-7334-4C20-8D3E-88504F861733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6" name="Rounded Rectangle 56">
                  <a:extLst>
                    <a:ext uri="{FF2B5EF4-FFF2-40B4-BE49-F238E27FC236}">
                      <a16:creationId xmlns:a16="http://schemas.microsoft.com/office/drawing/2014/main" id="{8BF11022-A9D6-4D0D-B191-401F21AC63A0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7" name="Rounded Rectangle 37">
                <a:extLst>
                  <a:ext uri="{FF2B5EF4-FFF2-40B4-BE49-F238E27FC236}">
                    <a16:creationId xmlns:a16="http://schemas.microsoft.com/office/drawing/2014/main" id="{6959996F-2FB1-4E60-9929-832B5F821F47}"/>
                  </a:ext>
                </a:extLst>
              </p:cNvPr>
              <p:cNvSpPr/>
              <p:nvPr/>
            </p:nvSpPr>
            <p:spPr>
              <a:xfrm>
                <a:off x="2475863" y="3465048"/>
                <a:ext cx="855702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8" name="Rounded Rectangle 38">
                <a:extLst>
                  <a:ext uri="{FF2B5EF4-FFF2-40B4-BE49-F238E27FC236}">
                    <a16:creationId xmlns:a16="http://schemas.microsoft.com/office/drawing/2014/main" id="{3110E870-F1B4-445A-8B8C-F7E246562E81}"/>
                  </a:ext>
                </a:extLst>
              </p:cNvPr>
              <p:cNvSpPr/>
              <p:nvPr/>
            </p:nvSpPr>
            <p:spPr>
              <a:xfrm>
                <a:off x="2475863" y="4316195"/>
                <a:ext cx="65603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9" name="Rounded Rectangle 39">
                <a:extLst>
                  <a:ext uri="{FF2B5EF4-FFF2-40B4-BE49-F238E27FC236}">
                    <a16:creationId xmlns:a16="http://schemas.microsoft.com/office/drawing/2014/main" id="{91D04DF1-CFD6-4CAF-9073-D8094DDA2EFC}"/>
                  </a:ext>
                </a:extLst>
              </p:cNvPr>
              <p:cNvSpPr/>
              <p:nvPr/>
            </p:nvSpPr>
            <p:spPr>
              <a:xfrm>
                <a:off x="2576330" y="4238820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60" name="Group 40">
                <a:extLst>
                  <a:ext uri="{FF2B5EF4-FFF2-40B4-BE49-F238E27FC236}">
                    <a16:creationId xmlns:a16="http://schemas.microsoft.com/office/drawing/2014/main" id="{6B6CA327-D46E-45AD-893A-90F6AC9E70AE}"/>
                  </a:ext>
                </a:extLst>
              </p:cNvPr>
              <p:cNvGrpSpPr/>
              <p:nvPr/>
            </p:nvGrpSpPr>
            <p:grpSpPr>
              <a:xfrm>
                <a:off x="2576330" y="3542425"/>
                <a:ext cx="1640090" cy="40439"/>
                <a:chOff x="2380456" y="2572537"/>
                <a:chExt cx="1516062" cy="63500"/>
              </a:xfrm>
              <a:solidFill>
                <a:schemeClr val="accent2"/>
              </a:solidFill>
            </p:grpSpPr>
            <p:sp>
              <p:nvSpPr>
                <p:cNvPr id="373" name="Rounded Rectangle 53">
                  <a:extLst>
                    <a:ext uri="{FF2B5EF4-FFF2-40B4-BE49-F238E27FC236}">
                      <a16:creationId xmlns:a16="http://schemas.microsoft.com/office/drawing/2014/main" id="{001A8698-571C-43B5-9D21-04896B925BB3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Rounded Rectangle 54">
                  <a:extLst>
                    <a:ext uri="{FF2B5EF4-FFF2-40B4-BE49-F238E27FC236}">
                      <a16:creationId xmlns:a16="http://schemas.microsoft.com/office/drawing/2014/main" id="{3DB0B6C4-30BC-4391-9E37-3F10291613E2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61" name="Rounded Rectangle 41">
                <a:extLst>
                  <a:ext uri="{FF2B5EF4-FFF2-40B4-BE49-F238E27FC236}">
                    <a16:creationId xmlns:a16="http://schemas.microsoft.com/office/drawing/2014/main" id="{FA31D3BA-9CD8-449C-92B3-828B60928885}"/>
                  </a:ext>
                </a:extLst>
              </p:cNvPr>
              <p:cNvSpPr/>
              <p:nvPr/>
            </p:nvSpPr>
            <p:spPr>
              <a:xfrm>
                <a:off x="2701789" y="3619803"/>
                <a:ext cx="207878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2" name="Rounded Rectangle 42">
                <a:extLst>
                  <a:ext uri="{FF2B5EF4-FFF2-40B4-BE49-F238E27FC236}">
                    <a16:creationId xmlns:a16="http://schemas.microsoft.com/office/drawing/2014/main" id="{EE083DAB-37AC-4BFB-A86B-2BEDD2B314FE}"/>
                  </a:ext>
                </a:extLst>
              </p:cNvPr>
              <p:cNvSpPr/>
              <p:nvPr/>
            </p:nvSpPr>
            <p:spPr>
              <a:xfrm>
                <a:off x="2702556" y="4161443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63" name="Group 43">
                <a:extLst>
                  <a:ext uri="{FF2B5EF4-FFF2-40B4-BE49-F238E27FC236}">
                    <a16:creationId xmlns:a16="http://schemas.microsoft.com/office/drawing/2014/main" id="{00ADFDA8-B9A5-44DB-ABEA-C8F4ED969AEF}"/>
                  </a:ext>
                </a:extLst>
              </p:cNvPr>
              <p:cNvGrpSpPr/>
              <p:nvPr/>
            </p:nvGrpSpPr>
            <p:grpSpPr>
              <a:xfrm>
                <a:off x="2701790" y="3697180"/>
                <a:ext cx="2161220" cy="40439"/>
                <a:chOff x="2496429" y="2811430"/>
                <a:chExt cx="1997783" cy="63500"/>
              </a:xfrm>
              <a:solidFill>
                <a:schemeClr val="tx2"/>
              </a:solidFill>
            </p:grpSpPr>
            <p:sp>
              <p:nvSpPr>
                <p:cNvPr id="371" name="Rounded Rectangle 51">
                  <a:extLst>
                    <a:ext uri="{FF2B5EF4-FFF2-40B4-BE49-F238E27FC236}">
                      <a16:creationId xmlns:a16="http://schemas.microsoft.com/office/drawing/2014/main" id="{BCAB873A-D7A8-44A7-8B56-BC80AA157BFE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2" name="Rounded Rectangle 52">
                  <a:extLst>
                    <a:ext uri="{FF2B5EF4-FFF2-40B4-BE49-F238E27FC236}">
                      <a16:creationId xmlns:a16="http://schemas.microsoft.com/office/drawing/2014/main" id="{A4B712C1-2FFD-4694-A0C8-EC51635813CE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64" name="Rounded Rectangle 44">
                <a:extLst>
                  <a:ext uri="{FF2B5EF4-FFF2-40B4-BE49-F238E27FC236}">
                    <a16:creationId xmlns:a16="http://schemas.microsoft.com/office/drawing/2014/main" id="{F220CA83-81DF-4F2F-929F-9AC84A6508A3}"/>
                  </a:ext>
                </a:extLst>
              </p:cNvPr>
              <p:cNvSpPr/>
              <p:nvPr/>
            </p:nvSpPr>
            <p:spPr>
              <a:xfrm>
                <a:off x="2701789" y="3774557"/>
                <a:ext cx="1566709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5" name="Rounded Rectangle 45">
                <a:extLst>
                  <a:ext uri="{FF2B5EF4-FFF2-40B4-BE49-F238E27FC236}">
                    <a16:creationId xmlns:a16="http://schemas.microsoft.com/office/drawing/2014/main" id="{25E86340-9E65-49F9-97D6-D401B276ACAF}"/>
                  </a:ext>
                </a:extLst>
              </p:cNvPr>
              <p:cNvSpPr/>
              <p:nvPr/>
            </p:nvSpPr>
            <p:spPr>
              <a:xfrm>
                <a:off x="2889843" y="3851934"/>
                <a:ext cx="901528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6" name="Rounded Rectangle 46">
                <a:extLst>
                  <a:ext uri="{FF2B5EF4-FFF2-40B4-BE49-F238E27FC236}">
                    <a16:creationId xmlns:a16="http://schemas.microsoft.com/office/drawing/2014/main" id="{BFC41780-6DC9-4E20-A28D-F693F6BD5BC7}"/>
                  </a:ext>
                </a:extLst>
              </p:cNvPr>
              <p:cNvSpPr/>
              <p:nvPr/>
            </p:nvSpPr>
            <p:spPr>
              <a:xfrm>
                <a:off x="2889843" y="4084066"/>
                <a:ext cx="115655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7" name="Rounded Rectangle 47">
                <a:extLst>
                  <a:ext uri="{FF2B5EF4-FFF2-40B4-BE49-F238E27FC236}">
                    <a16:creationId xmlns:a16="http://schemas.microsoft.com/office/drawing/2014/main" id="{8B8FCB03-3C82-4A76-868F-9177BB311B36}"/>
                  </a:ext>
                </a:extLst>
              </p:cNvPr>
              <p:cNvSpPr/>
              <p:nvPr/>
            </p:nvSpPr>
            <p:spPr>
              <a:xfrm>
                <a:off x="2889842" y="4006689"/>
                <a:ext cx="132657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68" name="Group 48">
                <a:extLst>
                  <a:ext uri="{FF2B5EF4-FFF2-40B4-BE49-F238E27FC236}">
                    <a16:creationId xmlns:a16="http://schemas.microsoft.com/office/drawing/2014/main" id="{17CDC2B5-9F70-437D-A990-DFA784D28945}"/>
                  </a:ext>
                </a:extLst>
              </p:cNvPr>
              <p:cNvGrpSpPr/>
              <p:nvPr/>
            </p:nvGrpSpPr>
            <p:grpSpPr>
              <a:xfrm>
                <a:off x="2889843" y="3929312"/>
                <a:ext cx="1725865" cy="40439"/>
                <a:chOff x="2670261" y="3182904"/>
                <a:chExt cx="1595351" cy="63500"/>
              </a:xfrm>
              <a:solidFill>
                <a:schemeClr val="accent3"/>
              </a:solidFill>
            </p:grpSpPr>
            <p:sp>
              <p:nvSpPr>
                <p:cNvPr id="369" name="Rounded Rectangle 49">
                  <a:extLst>
                    <a:ext uri="{FF2B5EF4-FFF2-40B4-BE49-F238E27FC236}">
                      <a16:creationId xmlns:a16="http://schemas.microsoft.com/office/drawing/2014/main" id="{496D195B-2614-46C2-A006-1806F75BC31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Rounded Rectangle 50">
                  <a:extLst>
                    <a:ext uri="{FF2B5EF4-FFF2-40B4-BE49-F238E27FC236}">
                      <a16:creationId xmlns:a16="http://schemas.microsoft.com/office/drawing/2014/main" id="{34765FCD-2BFA-4007-8623-67D5F657B8F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2" name="TextBox 263">
            <a:extLst>
              <a:ext uri="{FF2B5EF4-FFF2-40B4-BE49-F238E27FC236}">
                <a16:creationId xmlns:a16="http://schemas.microsoft.com/office/drawing/2014/main" id="{6360D705-E323-432E-AA29-F52DB16F9429}"/>
              </a:ext>
            </a:extLst>
          </p:cNvPr>
          <p:cNvSpPr txBox="1"/>
          <p:nvPr/>
        </p:nvSpPr>
        <p:spPr>
          <a:xfrm flipH="1">
            <a:off x="349594" y="2226313"/>
            <a:ext cx="5596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  <a:cs typeface="Courier New" panose="02070309020205020404" pitchFamily="49" charset="0"/>
              </a:rPr>
              <a:t>L’esercitazione consiste nell’andare a progettare un servizio di nomi </a:t>
            </a:r>
            <a:r>
              <a:rPr lang="it-IT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RegistryRemoto</a:t>
            </a:r>
            <a:r>
              <a:rPr lang="it-IT" sz="1800" dirty="0">
                <a:solidFill>
                  <a:schemeClr val="bg1"/>
                </a:solidFill>
                <a:cs typeface="Courier New" panose="02070309020205020404" pitchFamily="49" charset="0"/>
              </a:rPr>
              <a:t>, che sia capace di facilitare l’interazione tra clienti e servitori.</a:t>
            </a:r>
            <a:endParaRPr lang="en-US" sz="1800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173" name="TextBox 1025">
            <a:extLst>
              <a:ext uri="{FF2B5EF4-FFF2-40B4-BE49-F238E27FC236}">
                <a16:creationId xmlns:a16="http://schemas.microsoft.com/office/drawing/2014/main" id="{3E721FDA-1022-46E8-8970-283F4320BF7D}"/>
              </a:ext>
            </a:extLst>
          </p:cNvPr>
          <p:cNvSpPr txBox="1"/>
          <p:nvPr/>
        </p:nvSpPr>
        <p:spPr>
          <a:xfrm>
            <a:off x="390098" y="1373252"/>
            <a:ext cx="5704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Analisi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del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problema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…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08DE4BF-C046-42F0-954A-B107E5960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59" y="3322805"/>
            <a:ext cx="4684644" cy="3086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0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Interfacce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remote</a:t>
            </a: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28782" y="2653336"/>
            <a:ext cx="796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RemoteRegistryClient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questa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interfaccia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remotizzabile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mette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disposizione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seguenti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metodi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: 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2DFB57D-3C38-47A0-A28A-EC637E11A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2" y="3788544"/>
            <a:ext cx="6811326" cy="1952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775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Interfacce</a:t>
            </a:r>
            <a:r>
              <a:rPr lang="en-US" sz="320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 remote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28782" y="2653336"/>
            <a:ext cx="796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RemoteRegistryServer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b="1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questa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interfaccia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remotizzabile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estende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RemoteRegistryClient</a:t>
            </a:r>
            <a:r>
              <a:rPr lang="en-US" sz="1800" b="1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e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mette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 a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disposizione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seguenti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metodi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: 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A127F39-289F-4A6D-AE6B-A8C78448F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2" y="3807179"/>
            <a:ext cx="6615854" cy="2647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61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Interfacce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remote</a:t>
            </a: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28782" y="2653336"/>
            <a:ext cx="796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RemoteRegistryTagClient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questa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interfaccia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remotizzabile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estende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RemoteRegistryClient</a:t>
            </a:r>
            <a:r>
              <a:rPr lang="en-US" sz="1800" b="1" dirty="0">
                <a:solidFill>
                  <a:prstClr val="white"/>
                </a:solidFill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mette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disposizione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seguenti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metodi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: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F7E7B7D-8F8A-457F-BC71-69E497609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92" y="3829211"/>
            <a:ext cx="7587701" cy="1162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896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Interfacce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remote</a:t>
            </a: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28782" y="2653336"/>
            <a:ext cx="796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RemoteRegistryTagServer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questa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interfaccia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remotizzabile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estende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RemoteRegistryServer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mette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disposizione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seguenti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metodi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: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D6B835D-37BD-421F-8990-56AC41A3B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18" y="3786993"/>
            <a:ext cx="8259328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6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Interfacce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remote</a:t>
            </a: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28782" y="2653336"/>
            <a:ext cx="796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questa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interfaccia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remotizzabile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è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riutilizzata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dalla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scorsa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esercitazione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mette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disposizione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seguenti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metodi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: 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1947A3B-4BA8-4387-98D5-B91B07418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95" y="3693550"/>
            <a:ext cx="7880345" cy="15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6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RemoteRegistryImpl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28782" y="2653336"/>
            <a:ext cx="7960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RemoteRegistryImpl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questa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classe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implementa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le interface: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RemoteRegistryTagClient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ourier New" panose="02070309020205020404" pitchFamily="49" charset="0"/>
            </a:endParaRP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RemoteRegistryTagServer</a:t>
            </a:r>
            <a:endParaRPr lang="en-US" sz="1800" b="1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definendo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vari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metodi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da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esse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contenuti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.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Abbiamo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deciso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di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utilizzare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una </a:t>
            </a:r>
            <a:r>
              <a:rPr lang="en-US" sz="180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per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contenere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il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nome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logico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del Server e la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relativa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lista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dei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tag (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che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viene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implementata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come </a:t>
            </a:r>
            <a:r>
              <a:rPr lang="en-US" sz="1800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).</a:t>
            </a:r>
          </a:p>
          <a:p>
            <a:pPr marR="0" lvl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800" dirty="0">
              <a:solidFill>
                <a:prstClr val="white"/>
              </a:solidFill>
              <a:latin typeface="Calibri"/>
              <a:cs typeface="Courier New" panose="02070309020205020404" pitchFamily="49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F9638EA-D01E-49C3-A792-27BCAD328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8" y="4460568"/>
            <a:ext cx="7131678" cy="2171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049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RemoteRegistryImpl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28782" y="2653336"/>
            <a:ext cx="796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Metodo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bindTag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():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viene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utilizzato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per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aggiungere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ad un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certo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tag, un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nome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logico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di un Server: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0A3F804-758C-451F-BF9D-8AC0A5517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31" y="3315461"/>
            <a:ext cx="4885653" cy="3350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346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3E59"/>
      </a:accent1>
      <a:accent2>
        <a:srgbClr val="5AAFC7"/>
      </a:accent2>
      <a:accent3>
        <a:srgbClr val="F1C96C"/>
      </a:accent3>
      <a:accent4>
        <a:srgbClr val="D5655A"/>
      </a:accent4>
      <a:accent5>
        <a:srgbClr val="FACB95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6322</TotalTime>
  <Words>536</Words>
  <Application>Microsoft Office PowerPoint</Application>
  <PresentationFormat>Personalizzato</PresentationFormat>
  <Paragraphs>71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Segoe UI</vt:lpstr>
      <vt:lpstr>Office Theme</vt:lpstr>
      <vt:lpstr>Esercitazione 7: Java RMI e Riferimenti Remoti</vt:lpstr>
      <vt:lpstr>Esercitazione 7: Java RMI e Riferimenti Remoti</vt:lpstr>
      <vt:lpstr>Esercitazione 7: Java RMI e Riferimenti Remoti</vt:lpstr>
      <vt:lpstr>Esercitazione 7: Java RMI e Riferimenti Remoti</vt:lpstr>
      <vt:lpstr>Esercitazione 7: Java RMI e Riferimenti Remoti</vt:lpstr>
      <vt:lpstr>Esercitazione 7: Java RMI e Riferimenti Remoti</vt:lpstr>
      <vt:lpstr>Esercitazione 7: Java RMI e Riferimenti Remoti</vt:lpstr>
      <vt:lpstr>Esercitazione 7: Java RMI e Riferimenti Remoti</vt:lpstr>
      <vt:lpstr>Esercitazione 7: Java RMI e Riferimenti Remoti</vt:lpstr>
      <vt:lpstr>Esercitazione 7: Java RMI e Riferimenti Remoti</vt:lpstr>
      <vt:lpstr>Esercitazione 7: Java RMI e Riferimenti Remoti</vt:lpstr>
      <vt:lpstr>Esercitazione 7: Java RMI e Riferimenti Remoti</vt:lpstr>
      <vt:lpstr>Esercitazione 7: Java RMI e Riferimenti Remoti</vt:lpstr>
      <vt:lpstr>Esercitazione 7: Java RMI e Riferimenti Remoti</vt:lpstr>
      <vt:lpstr>Esercitazione 7: Java RMI e Riferimenti Remoti</vt:lpstr>
      <vt:lpstr>Esercitazione 7: Java RMI e Riferimenti Remoti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Alessio</cp:lastModifiedBy>
  <cp:revision>209</cp:revision>
  <dcterms:created xsi:type="dcterms:W3CDTF">2013-09-12T13:05:01Z</dcterms:created>
  <dcterms:modified xsi:type="dcterms:W3CDTF">2020-11-26T02:16:42Z</dcterms:modified>
</cp:coreProperties>
</file>