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74" r:id="rId3"/>
    <p:sldId id="277" r:id="rId4"/>
    <p:sldId id="278" r:id="rId5"/>
    <p:sldId id="279" r:id="rId6"/>
    <p:sldId id="280" r:id="rId7"/>
    <p:sldId id="281" r:id="rId8"/>
    <p:sldId id="283" r:id="rId9"/>
    <p:sldId id="285" r:id="rId10"/>
    <p:sldId id="286" r:id="rId11"/>
    <p:sldId id="287" r:id="rId12"/>
    <p:sldId id="288" r:id="rId13"/>
    <p:sldId id="289" r:id="rId14"/>
    <p:sldId id="276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542" autoAdjust="0"/>
  </p:normalViewPr>
  <p:slideViewPr>
    <p:cSldViewPr>
      <p:cViewPr varScale="1">
        <p:scale>
          <a:sx n="87" d="100"/>
          <a:sy n="87" d="100"/>
        </p:scale>
        <p:origin x="66" y="4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955462" y="3810000"/>
            <a:ext cx="1735036" cy="1330542"/>
            <a:chOff x="9801225" y="6884988"/>
            <a:chExt cx="2376488" cy="18224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8" name="Freeform 24"/>
            <p:cNvSpPr>
              <a:spLocks/>
            </p:cNvSpPr>
            <p:nvPr/>
          </p:nvSpPr>
          <p:spPr bwMode="auto">
            <a:xfrm>
              <a:off x="11337925" y="7134225"/>
              <a:ext cx="839788" cy="1323975"/>
            </a:xfrm>
            <a:custGeom>
              <a:avLst/>
              <a:gdLst>
                <a:gd name="T0" fmla="*/ 343 w 1585"/>
                <a:gd name="T1" fmla="*/ 0 h 2501"/>
                <a:gd name="T2" fmla="*/ 368 w 1585"/>
                <a:gd name="T3" fmla="*/ 3 h 2501"/>
                <a:gd name="T4" fmla="*/ 391 w 1585"/>
                <a:gd name="T5" fmla="*/ 13 h 2501"/>
                <a:gd name="T6" fmla="*/ 412 w 1585"/>
                <a:gd name="T7" fmla="*/ 28 h 2501"/>
                <a:gd name="T8" fmla="*/ 1558 w 1585"/>
                <a:gd name="T9" fmla="*/ 1183 h 2501"/>
                <a:gd name="T10" fmla="*/ 1573 w 1585"/>
                <a:gd name="T11" fmla="*/ 1202 h 2501"/>
                <a:gd name="T12" fmla="*/ 1582 w 1585"/>
                <a:gd name="T13" fmla="*/ 1226 h 2501"/>
                <a:gd name="T14" fmla="*/ 1585 w 1585"/>
                <a:gd name="T15" fmla="*/ 1251 h 2501"/>
                <a:gd name="T16" fmla="*/ 1582 w 1585"/>
                <a:gd name="T17" fmla="*/ 1274 h 2501"/>
                <a:gd name="T18" fmla="*/ 1573 w 1585"/>
                <a:gd name="T19" fmla="*/ 1298 h 2501"/>
                <a:gd name="T20" fmla="*/ 1558 w 1585"/>
                <a:gd name="T21" fmla="*/ 1318 h 2501"/>
                <a:gd name="T22" fmla="*/ 412 w 1585"/>
                <a:gd name="T23" fmla="*/ 2472 h 2501"/>
                <a:gd name="T24" fmla="*/ 391 w 1585"/>
                <a:gd name="T25" fmla="*/ 2489 h 2501"/>
                <a:gd name="T26" fmla="*/ 369 w 1585"/>
                <a:gd name="T27" fmla="*/ 2497 h 2501"/>
                <a:gd name="T28" fmla="*/ 345 w 1585"/>
                <a:gd name="T29" fmla="*/ 2501 h 2501"/>
                <a:gd name="T30" fmla="*/ 320 w 1585"/>
                <a:gd name="T31" fmla="*/ 2497 h 2501"/>
                <a:gd name="T32" fmla="*/ 297 w 1585"/>
                <a:gd name="T33" fmla="*/ 2489 h 2501"/>
                <a:gd name="T34" fmla="*/ 276 w 1585"/>
                <a:gd name="T35" fmla="*/ 2472 h 2501"/>
                <a:gd name="T36" fmla="*/ 29 w 1585"/>
                <a:gd name="T37" fmla="*/ 2223 h 2501"/>
                <a:gd name="T38" fmla="*/ 12 w 1585"/>
                <a:gd name="T39" fmla="*/ 2202 h 2501"/>
                <a:gd name="T40" fmla="*/ 4 w 1585"/>
                <a:gd name="T41" fmla="*/ 2179 h 2501"/>
                <a:gd name="T42" fmla="*/ 0 w 1585"/>
                <a:gd name="T43" fmla="*/ 2155 h 2501"/>
                <a:gd name="T44" fmla="*/ 4 w 1585"/>
                <a:gd name="T45" fmla="*/ 2130 h 2501"/>
                <a:gd name="T46" fmla="*/ 12 w 1585"/>
                <a:gd name="T47" fmla="*/ 2107 h 2501"/>
                <a:gd name="T48" fmla="*/ 29 w 1585"/>
                <a:gd name="T49" fmla="*/ 2088 h 2501"/>
                <a:gd name="T50" fmla="*/ 859 w 1585"/>
                <a:gd name="T51" fmla="*/ 1251 h 2501"/>
                <a:gd name="T52" fmla="*/ 29 w 1585"/>
                <a:gd name="T53" fmla="*/ 414 h 2501"/>
                <a:gd name="T54" fmla="*/ 12 w 1585"/>
                <a:gd name="T55" fmla="*/ 393 h 2501"/>
                <a:gd name="T56" fmla="*/ 4 w 1585"/>
                <a:gd name="T57" fmla="*/ 370 h 2501"/>
                <a:gd name="T58" fmla="*/ 0 w 1585"/>
                <a:gd name="T59" fmla="*/ 345 h 2501"/>
                <a:gd name="T60" fmla="*/ 4 w 1585"/>
                <a:gd name="T61" fmla="*/ 321 h 2501"/>
                <a:gd name="T62" fmla="*/ 12 w 1585"/>
                <a:gd name="T63" fmla="*/ 298 h 2501"/>
                <a:gd name="T64" fmla="*/ 29 w 1585"/>
                <a:gd name="T65" fmla="*/ 277 h 2501"/>
                <a:gd name="T66" fmla="*/ 276 w 1585"/>
                <a:gd name="T67" fmla="*/ 28 h 2501"/>
                <a:gd name="T68" fmla="*/ 297 w 1585"/>
                <a:gd name="T69" fmla="*/ 13 h 2501"/>
                <a:gd name="T70" fmla="*/ 320 w 1585"/>
                <a:gd name="T71" fmla="*/ 3 h 2501"/>
                <a:gd name="T72" fmla="*/ 343 w 1585"/>
                <a:gd name="T73" fmla="*/ 0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5" h="2501">
                  <a:moveTo>
                    <a:pt x="343" y="0"/>
                  </a:moveTo>
                  <a:lnTo>
                    <a:pt x="368" y="3"/>
                  </a:lnTo>
                  <a:lnTo>
                    <a:pt x="391" y="13"/>
                  </a:lnTo>
                  <a:lnTo>
                    <a:pt x="412" y="28"/>
                  </a:lnTo>
                  <a:lnTo>
                    <a:pt x="1558" y="1183"/>
                  </a:lnTo>
                  <a:lnTo>
                    <a:pt x="1573" y="1202"/>
                  </a:lnTo>
                  <a:lnTo>
                    <a:pt x="1582" y="1226"/>
                  </a:lnTo>
                  <a:lnTo>
                    <a:pt x="1585" y="1251"/>
                  </a:lnTo>
                  <a:lnTo>
                    <a:pt x="1582" y="1274"/>
                  </a:lnTo>
                  <a:lnTo>
                    <a:pt x="1573" y="1298"/>
                  </a:lnTo>
                  <a:lnTo>
                    <a:pt x="1558" y="1318"/>
                  </a:lnTo>
                  <a:lnTo>
                    <a:pt x="412" y="2472"/>
                  </a:lnTo>
                  <a:lnTo>
                    <a:pt x="391" y="2489"/>
                  </a:lnTo>
                  <a:lnTo>
                    <a:pt x="369" y="2497"/>
                  </a:lnTo>
                  <a:lnTo>
                    <a:pt x="345" y="2501"/>
                  </a:lnTo>
                  <a:lnTo>
                    <a:pt x="320" y="2497"/>
                  </a:lnTo>
                  <a:lnTo>
                    <a:pt x="297" y="2489"/>
                  </a:lnTo>
                  <a:lnTo>
                    <a:pt x="276" y="2472"/>
                  </a:lnTo>
                  <a:lnTo>
                    <a:pt x="29" y="2223"/>
                  </a:lnTo>
                  <a:lnTo>
                    <a:pt x="12" y="2202"/>
                  </a:lnTo>
                  <a:lnTo>
                    <a:pt x="4" y="2179"/>
                  </a:lnTo>
                  <a:lnTo>
                    <a:pt x="0" y="2155"/>
                  </a:lnTo>
                  <a:lnTo>
                    <a:pt x="4" y="2130"/>
                  </a:lnTo>
                  <a:lnTo>
                    <a:pt x="12" y="2107"/>
                  </a:lnTo>
                  <a:lnTo>
                    <a:pt x="29" y="2088"/>
                  </a:lnTo>
                  <a:lnTo>
                    <a:pt x="859" y="1251"/>
                  </a:lnTo>
                  <a:lnTo>
                    <a:pt x="29" y="414"/>
                  </a:lnTo>
                  <a:lnTo>
                    <a:pt x="12" y="393"/>
                  </a:lnTo>
                  <a:lnTo>
                    <a:pt x="4" y="370"/>
                  </a:lnTo>
                  <a:lnTo>
                    <a:pt x="0" y="345"/>
                  </a:lnTo>
                  <a:lnTo>
                    <a:pt x="4" y="321"/>
                  </a:lnTo>
                  <a:lnTo>
                    <a:pt x="12" y="298"/>
                  </a:lnTo>
                  <a:lnTo>
                    <a:pt x="29" y="277"/>
                  </a:lnTo>
                  <a:lnTo>
                    <a:pt x="276" y="28"/>
                  </a:lnTo>
                  <a:lnTo>
                    <a:pt x="297" y="13"/>
                  </a:lnTo>
                  <a:lnTo>
                    <a:pt x="320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25"/>
            <p:cNvSpPr>
              <a:spLocks/>
            </p:cNvSpPr>
            <p:nvPr/>
          </p:nvSpPr>
          <p:spPr bwMode="auto">
            <a:xfrm>
              <a:off x="9801225" y="7134225"/>
              <a:ext cx="838200" cy="1323975"/>
            </a:xfrm>
            <a:custGeom>
              <a:avLst/>
              <a:gdLst>
                <a:gd name="T0" fmla="*/ 1240 w 1584"/>
                <a:gd name="T1" fmla="*/ 0 h 2502"/>
                <a:gd name="T2" fmla="*/ 1265 w 1584"/>
                <a:gd name="T3" fmla="*/ 4 h 2502"/>
                <a:gd name="T4" fmla="*/ 1288 w 1584"/>
                <a:gd name="T5" fmla="*/ 14 h 2502"/>
                <a:gd name="T6" fmla="*/ 1308 w 1584"/>
                <a:gd name="T7" fmla="*/ 29 h 2502"/>
                <a:gd name="T8" fmla="*/ 1556 w 1584"/>
                <a:gd name="T9" fmla="*/ 278 h 2502"/>
                <a:gd name="T10" fmla="*/ 1571 w 1584"/>
                <a:gd name="T11" fmla="*/ 299 h 2502"/>
                <a:gd name="T12" fmla="*/ 1581 w 1584"/>
                <a:gd name="T13" fmla="*/ 321 h 2502"/>
                <a:gd name="T14" fmla="*/ 1584 w 1584"/>
                <a:gd name="T15" fmla="*/ 347 h 2502"/>
                <a:gd name="T16" fmla="*/ 1581 w 1584"/>
                <a:gd name="T17" fmla="*/ 372 h 2502"/>
                <a:gd name="T18" fmla="*/ 1571 w 1584"/>
                <a:gd name="T19" fmla="*/ 394 h 2502"/>
                <a:gd name="T20" fmla="*/ 1556 w 1584"/>
                <a:gd name="T21" fmla="*/ 415 h 2502"/>
                <a:gd name="T22" fmla="*/ 726 w 1584"/>
                <a:gd name="T23" fmla="*/ 1252 h 2502"/>
                <a:gd name="T24" fmla="*/ 1556 w 1584"/>
                <a:gd name="T25" fmla="*/ 2089 h 2502"/>
                <a:gd name="T26" fmla="*/ 1571 w 1584"/>
                <a:gd name="T27" fmla="*/ 2108 h 2502"/>
                <a:gd name="T28" fmla="*/ 1581 w 1584"/>
                <a:gd name="T29" fmla="*/ 2131 h 2502"/>
                <a:gd name="T30" fmla="*/ 1584 w 1584"/>
                <a:gd name="T31" fmla="*/ 2156 h 2502"/>
                <a:gd name="T32" fmla="*/ 1581 w 1584"/>
                <a:gd name="T33" fmla="*/ 2180 h 2502"/>
                <a:gd name="T34" fmla="*/ 1571 w 1584"/>
                <a:gd name="T35" fmla="*/ 2203 h 2502"/>
                <a:gd name="T36" fmla="*/ 1556 w 1584"/>
                <a:gd name="T37" fmla="*/ 2224 h 2502"/>
                <a:gd name="T38" fmla="*/ 1308 w 1584"/>
                <a:gd name="T39" fmla="*/ 2473 h 2502"/>
                <a:gd name="T40" fmla="*/ 1288 w 1584"/>
                <a:gd name="T41" fmla="*/ 2490 h 2502"/>
                <a:gd name="T42" fmla="*/ 1265 w 1584"/>
                <a:gd name="T43" fmla="*/ 2498 h 2502"/>
                <a:gd name="T44" fmla="*/ 1240 w 1584"/>
                <a:gd name="T45" fmla="*/ 2502 h 2502"/>
                <a:gd name="T46" fmla="*/ 1216 w 1584"/>
                <a:gd name="T47" fmla="*/ 2498 h 2502"/>
                <a:gd name="T48" fmla="*/ 1194 w 1584"/>
                <a:gd name="T49" fmla="*/ 2490 h 2502"/>
                <a:gd name="T50" fmla="*/ 1173 w 1584"/>
                <a:gd name="T51" fmla="*/ 2473 h 2502"/>
                <a:gd name="T52" fmla="*/ 27 w 1584"/>
                <a:gd name="T53" fmla="*/ 1319 h 2502"/>
                <a:gd name="T54" fmla="*/ 12 w 1584"/>
                <a:gd name="T55" fmla="*/ 1299 h 2502"/>
                <a:gd name="T56" fmla="*/ 3 w 1584"/>
                <a:gd name="T57" fmla="*/ 1275 h 2502"/>
                <a:gd name="T58" fmla="*/ 0 w 1584"/>
                <a:gd name="T59" fmla="*/ 1252 h 2502"/>
                <a:gd name="T60" fmla="*/ 3 w 1584"/>
                <a:gd name="T61" fmla="*/ 1227 h 2502"/>
                <a:gd name="T62" fmla="*/ 12 w 1584"/>
                <a:gd name="T63" fmla="*/ 1203 h 2502"/>
                <a:gd name="T64" fmla="*/ 27 w 1584"/>
                <a:gd name="T65" fmla="*/ 1184 h 2502"/>
                <a:gd name="T66" fmla="*/ 1173 w 1584"/>
                <a:gd name="T67" fmla="*/ 29 h 2502"/>
                <a:gd name="T68" fmla="*/ 1194 w 1584"/>
                <a:gd name="T69" fmla="*/ 14 h 2502"/>
                <a:gd name="T70" fmla="*/ 1216 w 1584"/>
                <a:gd name="T71" fmla="*/ 4 h 2502"/>
                <a:gd name="T72" fmla="*/ 1240 w 1584"/>
                <a:gd name="T73" fmla="*/ 0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4" h="2502">
                  <a:moveTo>
                    <a:pt x="1240" y="0"/>
                  </a:moveTo>
                  <a:lnTo>
                    <a:pt x="1265" y="4"/>
                  </a:lnTo>
                  <a:lnTo>
                    <a:pt x="1288" y="14"/>
                  </a:lnTo>
                  <a:lnTo>
                    <a:pt x="1308" y="29"/>
                  </a:lnTo>
                  <a:lnTo>
                    <a:pt x="1556" y="278"/>
                  </a:lnTo>
                  <a:lnTo>
                    <a:pt x="1571" y="299"/>
                  </a:lnTo>
                  <a:lnTo>
                    <a:pt x="1581" y="321"/>
                  </a:lnTo>
                  <a:lnTo>
                    <a:pt x="1584" y="347"/>
                  </a:lnTo>
                  <a:lnTo>
                    <a:pt x="1581" y="372"/>
                  </a:lnTo>
                  <a:lnTo>
                    <a:pt x="1571" y="394"/>
                  </a:lnTo>
                  <a:lnTo>
                    <a:pt x="1556" y="415"/>
                  </a:lnTo>
                  <a:lnTo>
                    <a:pt x="726" y="1252"/>
                  </a:lnTo>
                  <a:lnTo>
                    <a:pt x="1556" y="2089"/>
                  </a:lnTo>
                  <a:lnTo>
                    <a:pt x="1571" y="2108"/>
                  </a:lnTo>
                  <a:lnTo>
                    <a:pt x="1581" y="2131"/>
                  </a:lnTo>
                  <a:lnTo>
                    <a:pt x="1584" y="2156"/>
                  </a:lnTo>
                  <a:lnTo>
                    <a:pt x="1581" y="2180"/>
                  </a:lnTo>
                  <a:lnTo>
                    <a:pt x="1571" y="2203"/>
                  </a:lnTo>
                  <a:lnTo>
                    <a:pt x="1556" y="2224"/>
                  </a:lnTo>
                  <a:lnTo>
                    <a:pt x="1308" y="2473"/>
                  </a:lnTo>
                  <a:lnTo>
                    <a:pt x="1288" y="2490"/>
                  </a:lnTo>
                  <a:lnTo>
                    <a:pt x="1265" y="2498"/>
                  </a:lnTo>
                  <a:lnTo>
                    <a:pt x="1240" y="2502"/>
                  </a:lnTo>
                  <a:lnTo>
                    <a:pt x="1216" y="2498"/>
                  </a:lnTo>
                  <a:lnTo>
                    <a:pt x="1194" y="2490"/>
                  </a:lnTo>
                  <a:lnTo>
                    <a:pt x="1173" y="2473"/>
                  </a:lnTo>
                  <a:lnTo>
                    <a:pt x="27" y="1319"/>
                  </a:lnTo>
                  <a:lnTo>
                    <a:pt x="12" y="1299"/>
                  </a:lnTo>
                  <a:lnTo>
                    <a:pt x="3" y="1275"/>
                  </a:lnTo>
                  <a:lnTo>
                    <a:pt x="0" y="1252"/>
                  </a:lnTo>
                  <a:lnTo>
                    <a:pt x="3" y="1227"/>
                  </a:lnTo>
                  <a:lnTo>
                    <a:pt x="12" y="1203"/>
                  </a:lnTo>
                  <a:lnTo>
                    <a:pt x="27" y="1184"/>
                  </a:lnTo>
                  <a:lnTo>
                    <a:pt x="1173" y="29"/>
                  </a:lnTo>
                  <a:lnTo>
                    <a:pt x="1194" y="14"/>
                  </a:lnTo>
                  <a:lnTo>
                    <a:pt x="1216" y="4"/>
                  </a:lnTo>
                  <a:lnTo>
                    <a:pt x="12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26"/>
            <p:cNvSpPr>
              <a:spLocks/>
            </p:cNvSpPr>
            <p:nvPr/>
          </p:nvSpPr>
          <p:spPr bwMode="auto">
            <a:xfrm>
              <a:off x="10637838" y="6884988"/>
              <a:ext cx="701675" cy="1822450"/>
            </a:xfrm>
            <a:custGeom>
              <a:avLst/>
              <a:gdLst>
                <a:gd name="T0" fmla="*/ 1033 w 1327"/>
                <a:gd name="T1" fmla="*/ 0 h 3442"/>
                <a:gd name="T2" fmla="*/ 1057 w 1327"/>
                <a:gd name="T3" fmla="*/ 4 h 3442"/>
                <a:gd name="T4" fmla="*/ 1258 w 1327"/>
                <a:gd name="T5" fmla="*/ 63 h 3442"/>
                <a:gd name="T6" fmla="*/ 1282 w 1327"/>
                <a:gd name="T7" fmla="*/ 74 h 3442"/>
                <a:gd name="T8" fmla="*/ 1301 w 1327"/>
                <a:gd name="T9" fmla="*/ 89 h 3442"/>
                <a:gd name="T10" fmla="*/ 1316 w 1327"/>
                <a:gd name="T11" fmla="*/ 110 h 3442"/>
                <a:gd name="T12" fmla="*/ 1324 w 1327"/>
                <a:gd name="T13" fmla="*/ 133 h 3442"/>
                <a:gd name="T14" fmla="*/ 1327 w 1327"/>
                <a:gd name="T15" fmla="*/ 158 h 3442"/>
                <a:gd name="T16" fmla="*/ 1323 w 1327"/>
                <a:gd name="T17" fmla="*/ 183 h 3442"/>
                <a:gd name="T18" fmla="*/ 388 w 1327"/>
                <a:gd name="T19" fmla="*/ 3375 h 3442"/>
                <a:gd name="T20" fmla="*/ 378 w 1327"/>
                <a:gd name="T21" fmla="*/ 3398 h 3442"/>
                <a:gd name="T22" fmla="*/ 362 w 1327"/>
                <a:gd name="T23" fmla="*/ 3416 h 3442"/>
                <a:gd name="T24" fmla="*/ 343 w 1327"/>
                <a:gd name="T25" fmla="*/ 3431 h 3442"/>
                <a:gd name="T26" fmla="*/ 321 w 1327"/>
                <a:gd name="T27" fmla="*/ 3440 h 3442"/>
                <a:gd name="T28" fmla="*/ 297 w 1327"/>
                <a:gd name="T29" fmla="*/ 3442 h 3442"/>
                <a:gd name="T30" fmla="*/ 271 w 1327"/>
                <a:gd name="T31" fmla="*/ 3440 h 3442"/>
                <a:gd name="T32" fmla="*/ 68 w 1327"/>
                <a:gd name="T33" fmla="*/ 3379 h 3442"/>
                <a:gd name="T34" fmla="*/ 47 w 1327"/>
                <a:gd name="T35" fmla="*/ 3369 h 3442"/>
                <a:gd name="T36" fmla="*/ 27 w 1327"/>
                <a:gd name="T37" fmla="*/ 3353 h 3442"/>
                <a:gd name="T38" fmla="*/ 12 w 1327"/>
                <a:gd name="T39" fmla="*/ 3333 h 3442"/>
                <a:gd name="T40" fmla="*/ 3 w 1327"/>
                <a:gd name="T41" fmla="*/ 3310 h 3442"/>
                <a:gd name="T42" fmla="*/ 0 w 1327"/>
                <a:gd name="T43" fmla="*/ 3285 h 3442"/>
                <a:gd name="T44" fmla="*/ 4 w 1327"/>
                <a:gd name="T45" fmla="*/ 3260 h 3442"/>
                <a:gd name="T46" fmla="*/ 940 w 1327"/>
                <a:gd name="T47" fmla="*/ 69 h 3442"/>
                <a:gd name="T48" fmla="*/ 949 w 1327"/>
                <a:gd name="T49" fmla="*/ 45 h 3442"/>
                <a:gd name="T50" fmla="*/ 966 w 1327"/>
                <a:gd name="T51" fmla="*/ 26 h 3442"/>
                <a:gd name="T52" fmla="*/ 985 w 1327"/>
                <a:gd name="T53" fmla="*/ 12 h 3442"/>
                <a:gd name="T54" fmla="*/ 1008 w 1327"/>
                <a:gd name="T55" fmla="*/ 2 h 3442"/>
                <a:gd name="T56" fmla="*/ 1033 w 1327"/>
                <a:gd name="T57" fmla="*/ 0 h 3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27" h="3442">
                  <a:moveTo>
                    <a:pt x="1033" y="0"/>
                  </a:moveTo>
                  <a:lnTo>
                    <a:pt x="1057" y="4"/>
                  </a:lnTo>
                  <a:lnTo>
                    <a:pt x="1258" y="63"/>
                  </a:lnTo>
                  <a:lnTo>
                    <a:pt x="1282" y="74"/>
                  </a:lnTo>
                  <a:lnTo>
                    <a:pt x="1301" y="89"/>
                  </a:lnTo>
                  <a:lnTo>
                    <a:pt x="1316" y="110"/>
                  </a:lnTo>
                  <a:lnTo>
                    <a:pt x="1324" y="133"/>
                  </a:lnTo>
                  <a:lnTo>
                    <a:pt x="1327" y="158"/>
                  </a:lnTo>
                  <a:lnTo>
                    <a:pt x="1323" y="183"/>
                  </a:lnTo>
                  <a:lnTo>
                    <a:pt x="388" y="3375"/>
                  </a:lnTo>
                  <a:lnTo>
                    <a:pt x="378" y="3398"/>
                  </a:lnTo>
                  <a:lnTo>
                    <a:pt x="362" y="3416"/>
                  </a:lnTo>
                  <a:lnTo>
                    <a:pt x="343" y="3431"/>
                  </a:lnTo>
                  <a:lnTo>
                    <a:pt x="321" y="3440"/>
                  </a:lnTo>
                  <a:lnTo>
                    <a:pt x="297" y="3442"/>
                  </a:lnTo>
                  <a:lnTo>
                    <a:pt x="271" y="3440"/>
                  </a:lnTo>
                  <a:lnTo>
                    <a:pt x="68" y="3379"/>
                  </a:lnTo>
                  <a:lnTo>
                    <a:pt x="47" y="3369"/>
                  </a:lnTo>
                  <a:lnTo>
                    <a:pt x="27" y="3353"/>
                  </a:lnTo>
                  <a:lnTo>
                    <a:pt x="12" y="3333"/>
                  </a:lnTo>
                  <a:lnTo>
                    <a:pt x="3" y="3310"/>
                  </a:lnTo>
                  <a:lnTo>
                    <a:pt x="0" y="3285"/>
                  </a:lnTo>
                  <a:lnTo>
                    <a:pt x="4" y="3260"/>
                  </a:lnTo>
                  <a:lnTo>
                    <a:pt x="940" y="69"/>
                  </a:lnTo>
                  <a:lnTo>
                    <a:pt x="949" y="45"/>
                  </a:lnTo>
                  <a:lnTo>
                    <a:pt x="966" y="26"/>
                  </a:lnTo>
                  <a:lnTo>
                    <a:pt x="985" y="12"/>
                  </a:lnTo>
                  <a:lnTo>
                    <a:pt x="1008" y="2"/>
                  </a:lnTo>
                  <a:lnTo>
                    <a:pt x="10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Esercitazione 2: </a:t>
            </a:r>
            <a:r>
              <a:rPr lang="it-IT" dirty="0" err="1"/>
              <a:t>Socket</a:t>
            </a:r>
            <a:r>
              <a:rPr lang="it-IT" dirty="0"/>
              <a:t> in Java con connessione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30" name="Group 1029"/>
          <p:cNvGrpSpPr/>
          <p:nvPr/>
        </p:nvGrpSpPr>
        <p:grpSpPr>
          <a:xfrm>
            <a:off x="8046242" y="1353671"/>
            <a:ext cx="1997076" cy="2074862"/>
            <a:chOff x="8685213" y="1268413"/>
            <a:chExt cx="1997076" cy="207486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26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7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8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9" name="Freeform 30"/>
            <p:cNvSpPr>
              <a:spLocks noEditPoints="1"/>
            </p:cNvSpPr>
            <p:nvPr/>
          </p:nvSpPr>
          <p:spPr bwMode="auto">
            <a:xfrm>
              <a:off x="9809163" y="2435225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77580" y="2130759"/>
            <a:ext cx="3917950" cy="3082925"/>
            <a:chOff x="3732213" y="2365375"/>
            <a:chExt cx="3917950" cy="3082925"/>
          </a:xfrm>
          <a:effectLst/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197475" y="4635500"/>
              <a:ext cx="985837" cy="773113"/>
            </a:xfrm>
            <a:custGeom>
              <a:avLst/>
              <a:gdLst>
                <a:gd name="T0" fmla="*/ 230 w 1241"/>
                <a:gd name="T1" fmla="*/ 0 h 973"/>
                <a:gd name="T2" fmla="*/ 1050 w 1241"/>
                <a:gd name="T3" fmla="*/ 0 h 973"/>
                <a:gd name="T4" fmla="*/ 1074 w 1241"/>
                <a:gd name="T5" fmla="*/ 4 h 973"/>
                <a:gd name="T6" fmla="*/ 1095 w 1241"/>
                <a:gd name="T7" fmla="*/ 15 h 973"/>
                <a:gd name="T8" fmla="*/ 1112 w 1241"/>
                <a:gd name="T9" fmla="*/ 31 h 973"/>
                <a:gd name="T10" fmla="*/ 1122 w 1241"/>
                <a:gd name="T11" fmla="*/ 52 h 973"/>
                <a:gd name="T12" fmla="*/ 1127 w 1241"/>
                <a:gd name="T13" fmla="*/ 76 h 973"/>
                <a:gd name="T14" fmla="*/ 1241 w 1241"/>
                <a:gd name="T15" fmla="*/ 897 h 973"/>
                <a:gd name="T16" fmla="*/ 1238 w 1241"/>
                <a:gd name="T17" fmla="*/ 921 h 973"/>
                <a:gd name="T18" fmla="*/ 1227 w 1241"/>
                <a:gd name="T19" fmla="*/ 942 h 973"/>
                <a:gd name="T20" fmla="*/ 1211 w 1241"/>
                <a:gd name="T21" fmla="*/ 958 h 973"/>
                <a:gd name="T22" fmla="*/ 1188 w 1241"/>
                <a:gd name="T23" fmla="*/ 969 h 973"/>
                <a:gd name="T24" fmla="*/ 1164 w 1241"/>
                <a:gd name="T25" fmla="*/ 973 h 973"/>
                <a:gd name="T26" fmla="*/ 77 w 1241"/>
                <a:gd name="T27" fmla="*/ 973 h 973"/>
                <a:gd name="T28" fmla="*/ 52 w 1241"/>
                <a:gd name="T29" fmla="*/ 969 h 973"/>
                <a:gd name="T30" fmla="*/ 31 w 1241"/>
                <a:gd name="T31" fmla="*/ 958 h 973"/>
                <a:gd name="T32" fmla="*/ 14 w 1241"/>
                <a:gd name="T33" fmla="*/ 942 h 973"/>
                <a:gd name="T34" fmla="*/ 4 w 1241"/>
                <a:gd name="T35" fmla="*/ 921 h 973"/>
                <a:gd name="T36" fmla="*/ 0 w 1241"/>
                <a:gd name="T37" fmla="*/ 897 h 973"/>
                <a:gd name="T38" fmla="*/ 154 w 1241"/>
                <a:gd name="T39" fmla="*/ 76 h 973"/>
                <a:gd name="T40" fmla="*/ 157 w 1241"/>
                <a:gd name="T41" fmla="*/ 52 h 973"/>
                <a:gd name="T42" fmla="*/ 169 w 1241"/>
                <a:gd name="T43" fmla="*/ 31 h 973"/>
                <a:gd name="T44" fmla="*/ 185 w 1241"/>
                <a:gd name="T45" fmla="*/ 15 h 973"/>
                <a:gd name="T46" fmla="*/ 206 w 1241"/>
                <a:gd name="T47" fmla="*/ 4 h 973"/>
                <a:gd name="T48" fmla="*/ 230 w 1241"/>
                <a:gd name="T49" fmla="*/ 0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1" h="973">
                  <a:moveTo>
                    <a:pt x="230" y="0"/>
                  </a:moveTo>
                  <a:lnTo>
                    <a:pt x="1050" y="0"/>
                  </a:lnTo>
                  <a:lnTo>
                    <a:pt x="1074" y="4"/>
                  </a:lnTo>
                  <a:lnTo>
                    <a:pt x="1095" y="15"/>
                  </a:lnTo>
                  <a:lnTo>
                    <a:pt x="1112" y="31"/>
                  </a:lnTo>
                  <a:lnTo>
                    <a:pt x="1122" y="52"/>
                  </a:lnTo>
                  <a:lnTo>
                    <a:pt x="1127" y="76"/>
                  </a:lnTo>
                  <a:lnTo>
                    <a:pt x="1241" y="897"/>
                  </a:lnTo>
                  <a:lnTo>
                    <a:pt x="1238" y="921"/>
                  </a:lnTo>
                  <a:lnTo>
                    <a:pt x="1227" y="942"/>
                  </a:lnTo>
                  <a:lnTo>
                    <a:pt x="1211" y="958"/>
                  </a:lnTo>
                  <a:lnTo>
                    <a:pt x="1188" y="969"/>
                  </a:lnTo>
                  <a:lnTo>
                    <a:pt x="1164" y="973"/>
                  </a:lnTo>
                  <a:lnTo>
                    <a:pt x="77" y="973"/>
                  </a:lnTo>
                  <a:lnTo>
                    <a:pt x="52" y="969"/>
                  </a:lnTo>
                  <a:lnTo>
                    <a:pt x="31" y="958"/>
                  </a:lnTo>
                  <a:lnTo>
                    <a:pt x="14" y="942"/>
                  </a:lnTo>
                  <a:lnTo>
                    <a:pt x="4" y="921"/>
                  </a:lnTo>
                  <a:lnTo>
                    <a:pt x="0" y="897"/>
                  </a:lnTo>
                  <a:lnTo>
                    <a:pt x="154" y="76"/>
                  </a:lnTo>
                  <a:lnTo>
                    <a:pt x="157" y="52"/>
                  </a:lnTo>
                  <a:lnTo>
                    <a:pt x="169" y="31"/>
                  </a:lnTo>
                  <a:lnTo>
                    <a:pt x="185" y="15"/>
                  </a:lnTo>
                  <a:lnTo>
                    <a:pt x="206" y="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002213" y="5346700"/>
              <a:ext cx="1376362" cy="101600"/>
            </a:xfrm>
            <a:custGeom>
              <a:avLst/>
              <a:gdLst>
                <a:gd name="T0" fmla="*/ 63 w 1734"/>
                <a:gd name="T1" fmla="*/ 0 h 127"/>
                <a:gd name="T2" fmla="*/ 1671 w 1734"/>
                <a:gd name="T3" fmla="*/ 0 h 127"/>
                <a:gd name="T4" fmla="*/ 1690 w 1734"/>
                <a:gd name="T5" fmla="*/ 4 h 127"/>
                <a:gd name="T6" fmla="*/ 1708 w 1734"/>
                <a:gd name="T7" fmla="*/ 13 h 127"/>
                <a:gd name="T8" fmla="*/ 1722 w 1734"/>
                <a:gd name="T9" fmla="*/ 27 h 127"/>
                <a:gd name="T10" fmla="*/ 1731 w 1734"/>
                <a:gd name="T11" fmla="*/ 43 h 127"/>
                <a:gd name="T12" fmla="*/ 1734 w 1734"/>
                <a:gd name="T13" fmla="*/ 64 h 127"/>
                <a:gd name="T14" fmla="*/ 1731 w 1734"/>
                <a:gd name="T15" fmla="*/ 84 h 127"/>
                <a:gd name="T16" fmla="*/ 1722 w 1734"/>
                <a:gd name="T17" fmla="*/ 102 h 127"/>
                <a:gd name="T18" fmla="*/ 1708 w 1734"/>
                <a:gd name="T19" fmla="*/ 115 h 127"/>
                <a:gd name="T20" fmla="*/ 1690 w 1734"/>
                <a:gd name="T21" fmla="*/ 124 h 127"/>
                <a:gd name="T22" fmla="*/ 1671 w 1734"/>
                <a:gd name="T23" fmla="*/ 127 h 127"/>
                <a:gd name="T24" fmla="*/ 63 w 1734"/>
                <a:gd name="T25" fmla="*/ 127 h 127"/>
                <a:gd name="T26" fmla="*/ 43 w 1734"/>
                <a:gd name="T27" fmla="*/ 124 h 127"/>
                <a:gd name="T28" fmla="*/ 25 w 1734"/>
                <a:gd name="T29" fmla="*/ 115 h 127"/>
                <a:gd name="T30" fmla="*/ 12 w 1734"/>
                <a:gd name="T31" fmla="*/ 102 h 127"/>
                <a:gd name="T32" fmla="*/ 3 w 1734"/>
                <a:gd name="T33" fmla="*/ 84 h 127"/>
                <a:gd name="T34" fmla="*/ 0 w 1734"/>
                <a:gd name="T35" fmla="*/ 64 h 127"/>
                <a:gd name="T36" fmla="*/ 3 w 1734"/>
                <a:gd name="T37" fmla="*/ 43 h 127"/>
                <a:gd name="T38" fmla="*/ 12 w 1734"/>
                <a:gd name="T39" fmla="*/ 27 h 127"/>
                <a:gd name="T40" fmla="*/ 25 w 1734"/>
                <a:gd name="T41" fmla="*/ 13 h 127"/>
                <a:gd name="T42" fmla="*/ 43 w 1734"/>
                <a:gd name="T43" fmla="*/ 4 h 127"/>
                <a:gd name="T44" fmla="*/ 63 w 1734"/>
                <a:gd name="T4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34" h="127">
                  <a:moveTo>
                    <a:pt x="63" y="0"/>
                  </a:moveTo>
                  <a:lnTo>
                    <a:pt x="1671" y="0"/>
                  </a:lnTo>
                  <a:lnTo>
                    <a:pt x="1690" y="4"/>
                  </a:lnTo>
                  <a:lnTo>
                    <a:pt x="1708" y="13"/>
                  </a:lnTo>
                  <a:lnTo>
                    <a:pt x="1722" y="27"/>
                  </a:lnTo>
                  <a:lnTo>
                    <a:pt x="1731" y="43"/>
                  </a:lnTo>
                  <a:lnTo>
                    <a:pt x="1734" y="64"/>
                  </a:lnTo>
                  <a:lnTo>
                    <a:pt x="1731" y="84"/>
                  </a:lnTo>
                  <a:lnTo>
                    <a:pt x="1722" y="102"/>
                  </a:lnTo>
                  <a:lnTo>
                    <a:pt x="1708" y="115"/>
                  </a:lnTo>
                  <a:lnTo>
                    <a:pt x="1690" y="124"/>
                  </a:lnTo>
                  <a:lnTo>
                    <a:pt x="1671" y="127"/>
                  </a:lnTo>
                  <a:lnTo>
                    <a:pt x="63" y="127"/>
                  </a:lnTo>
                  <a:lnTo>
                    <a:pt x="43" y="124"/>
                  </a:lnTo>
                  <a:lnTo>
                    <a:pt x="25" y="115"/>
                  </a:lnTo>
                  <a:lnTo>
                    <a:pt x="12" y="102"/>
                  </a:lnTo>
                  <a:lnTo>
                    <a:pt x="3" y="84"/>
                  </a:lnTo>
                  <a:lnTo>
                    <a:pt x="0" y="64"/>
                  </a:lnTo>
                  <a:lnTo>
                    <a:pt x="3" y="43"/>
                  </a:lnTo>
                  <a:lnTo>
                    <a:pt x="12" y="27"/>
                  </a:lnTo>
                  <a:lnTo>
                    <a:pt x="25" y="13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254625" y="4635500"/>
              <a:ext cx="887412" cy="407988"/>
            </a:xfrm>
            <a:custGeom>
              <a:avLst/>
              <a:gdLst>
                <a:gd name="T0" fmla="*/ 159 w 1117"/>
                <a:gd name="T1" fmla="*/ 0 h 514"/>
                <a:gd name="T2" fmla="*/ 979 w 1117"/>
                <a:gd name="T3" fmla="*/ 0 h 514"/>
                <a:gd name="T4" fmla="*/ 1003 w 1117"/>
                <a:gd name="T5" fmla="*/ 4 h 514"/>
                <a:gd name="T6" fmla="*/ 1024 w 1117"/>
                <a:gd name="T7" fmla="*/ 15 h 514"/>
                <a:gd name="T8" fmla="*/ 1041 w 1117"/>
                <a:gd name="T9" fmla="*/ 31 h 514"/>
                <a:gd name="T10" fmla="*/ 1051 w 1117"/>
                <a:gd name="T11" fmla="*/ 52 h 514"/>
                <a:gd name="T12" fmla="*/ 1056 w 1117"/>
                <a:gd name="T13" fmla="*/ 76 h 514"/>
                <a:gd name="T14" fmla="*/ 1117 w 1117"/>
                <a:gd name="T15" fmla="*/ 514 h 514"/>
                <a:gd name="T16" fmla="*/ 0 w 1117"/>
                <a:gd name="T17" fmla="*/ 514 h 514"/>
                <a:gd name="T18" fmla="*/ 83 w 1117"/>
                <a:gd name="T19" fmla="*/ 76 h 514"/>
                <a:gd name="T20" fmla="*/ 86 w 1117"/>
                <a:gd name="T21" fmla="*/ 52 h 514"/>
                <a:gd name="T22" fmla="*/ 98 w 1117"/>
                <a:gd name="T23" fmla="*/ 31 h 514"/>
                <a:gd name="T24" fmla="*/ 114 w 1117"/>
                <a:gd name="T25" fmla="*/ 15 h 514"/>
                <a:gd name="T26" fmla="*/ 135 w 1117"/>
                <a:gd name="T27" fmla="*/ 4 h 514"/>
                <a:gd name="T28" fmla="*/ 159 w 1117"/>
                <a:gd name="T29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7" h="514">
                  <a:moveTo>
                    <a:pt x="159" y="0"/>
                  </a:moveTo>
                  <a:lnTo>
                    <a:pt x="979" y="0"/>
                  </a:lnTo>
                  <a:lnTo>
                    <a:pt x="1003" y="4"/>
                  </a:lnTo>
                  <a:lnTo>
                    <a:pt x="1024" y="15"/>
                  </a:lnTo>
                  <a:lnTo>
                    <a:pt x="1041" y="31"/>
                  </a:lnTo>
                  <a:lnTo>
                    <a:pt x="1051" y="52"/>
                  </a:lnTo>
                  <a:lnTo>
                    <a:pt x="1056" y="76"/>
                  </a:lnTo>
                  <a:lnTo>
                    <a:pt x="1117" y="514"/>
                  </a:lnTo>
                  <a:lnTo>
                    <a:pt x="0" y="514"/>
                  </a:lnTo>
                  <a:lnTo>
                    <a:pt x="83" y="76"/>
                  </a:lnTo>
                  <a:lnTo>
                    <a:pt x="86" y="52"/>
                  </a:lnTo>
                  <a:lnTo>
                    <a:pt x="98" y="31"/>
                  </a:lnTo>
                  <a:lnTo>
                    <a:pt x="114" y="15"/>
                  </a:lnTo>
                  <a:lnTo>
                    <a:pt x="135" y="4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732213" y="4405313"/>
              <a:ext cx="3917950" cy="460375"/>
            </a:xfrm>
            <a:custGeom>
              <a:avLst/>
              <a:gdLst>
                <a:gd name="T0" fmla="*/ 0 w 4936"/>
                <a:gd name="T1" fmla="*/ 0 h 579"/>
                <a:gd name="T2" fmla="*/ 4936 w 4936"/>
                <a:gd name="T3" fmla="*/ 0 h 579"/>
                <a:gd name="T4" fmla="*/ 4936 w 4936"/>
                <a:gd name="T5" fmla="*/ 482 h 579"/>
                <a:gd name="T6" fmla="*/ 4933 w 4936"/>
                <a:gd name="T7" fmla="*/ 507 h 579"/>
                <a:gd name="T8" fmla="*/ 4922 w 4936"/>
                <a:gd name="T9" fmla="*/ 531 h 579"/>
                <a:gd name="T10" fmla="*/ 4907 w 4936"/>
                <a:gd name="T11" fmla="*/ 551 h 579"/>
                <a:gd name="T12" fmla="*/ 4888 w 4936"/>
                <a:gd name="T13" fmla="*/ 566 h 579"/>
                <a:gd name="T14" fmla="*/ 4864 w 4936"/>
                <a:gd name="T15" fmla="*/ 576 h 579"/>
                <a:gd name="T16" fmla="*/ 4838 w 4936"/>
                <a:gd name="T17" fmla="*/ 579 h 579"/>
                <a:gd name="T18" fmla="*/ 97 w 4936"/>
                <a:gd name="T19" fmla="*/ 579 h 579"/>
                <a:gd name="T20" fmla="*/ 72 w 4936"/>
                <a:gd name="T21" fmla="*/ 576 h 579"/>
                <a:gd name="T22" fmla="*/ 48 w 4936"/>
                <a:gd name="T23" fmla="*/ 566 h 579"/>
                <a:gd name="T24" fmla="*/ 28 w 4936"/>
                <a:gd name="T25" fmla="*/ 551 h 579"/>
                <a:gd name="T26" fmla="*/ 13 w 4936"/>
                <a:gd name="T27" fmla="*/ 531 h 579"/>
                <a:gd name="T28" fmla="*/ 3 w 4936"/>
                <a:gd name="T29" fmla="*/ 507 h 579"/>
                <a:gd name="T30" fmla="*/ 0 w 4936"/>
                <a:gd name="T31" fmla="*/ 482 h 579"/>
                <a:gd name="T32" fmla="*/ 0 w 4936"/>
                <a:gd name="T33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36" h="579">
                  <a:moveTo>
                    <a:pt x="0" y="0"/>
                  </a:moveTo>
                  <a:lnTo>
                    <a:pt x="4936" y="0"/>
                  </a:lnTo>
                  <a:lnTo>
                    <a:pt x="4936" y="482"/>
                  </a:lnTo>
                  <a:lnTo>
                    <a:pt x="4933" y="507"/>
                  </a:lnTo>
                  <a:lnTo>
                    <a:pt x="4922" y="531"/>
                  </a:lnTo>
                  <a:lnTo>
                    <a:pt x="4907" y="551"/>
                  </a:lnTo>
                  <a:lnTo>
                    <a:pt x="4888" y="566"/>
                  </a:lnTo>
                  <a:lnTo>
                    <a:pt x="4864" y="576"/>
                  </a:lnTo>
                  <a:lnTo>
                    <a:pt x="4838" y="579"/>
                  </a:lnTo>
                  <a:lnTo>
                    <a:pt x="97" y="579"/>
                  </a:lnTo>
                  <a:lnTo>
                    <a:pt x="72" y="576"/>
                  </a:lnTo>
                  <a:lnTo>
                    <a:pt x="48" y="566"/>
                  </a:lnTo>
                  <a:lnTo>
                    <a:pt x="28" y="551"/>
                  </a:lnTo>
                  <a:lnTo>
                    <a:pt x="13" y="531"/>
                  </a:lnTo>
                  <a:lnTo>
                    <a:pt x="3" y="507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732213" y="2365375"/>
              <a:ext cx="3917950" cy="2114550"/>
            </a:xfrm>
            <a:custGeom>
              <a:avLst/>
              <a:gdLst>
                <a:gd name="T0" fmla="*/ 97 w 4936"/>
                <a:gd name="T1" fmla="*/ 0 h 2662"/>
                <a:gd name="T2" fmla="*/ 4838 w 4936"/>
                <a:gd name="T3" fmla="*/ 0 h 2662"/>
                <a:gd name="T4" fmla="*/ 4864 w 4936"/>
                <a:gd name="T5" fmla="*/ 3 h 2662"/>
                <a:gd name="T6" fmla="*/ 4888 w 4936"/>
                <a:gd name="T7" fmla="*/ 13 h 2662"/>
                <a:gd name="T8" fmla="*/ 4907 w 4936"/>
                <a:gd name="T9" fmla="*/ 28 h 2662"/>
                <a:gd name="T10" fmla="*/ 4922 w 4936"/>
                <a:gd name="T11" fmla="*/ 48 h 2662"/>
                <a:gd name="T12" fmla="*/ 4933 w 4936"/>
                <a:gd name="T13" fmla="*/ 72 h 2662"/>
                <a:gd name="T14" fmla="*/ 4936 w 4936"/>
                <a:gd name="T15" fmla="*/ 97 h 2662"/>
                <a:gd name="T16" fmla="*/ 4936 w 4936"/>
                <a:gd name="T17" fmla="*/ 2662 h 2662"/>
                <a:gd name="T18" fmla="*/ 0 w 4936"/>
                <a:gd name="T19" fmla="*/ 2662 h 2662"/>
                <a:gd name="T20" fmla="*/ 0 w 4936"/>
                <a:gd name="T21" fmla="*/ 97 h 2662"/>
                <a:gd name="T22" fmla="*/ 3 w 4936"/>
                <a:gd name="T23" fmla="*/ 72 h 2662"/>
                <a:gd name="T24" fmla="*/ 13 w 4936"/>
                <a:gd name="T25" fmla="*/ 48 h 2662"/>
                <a:gd name="T26" fmla="*/ 28 w 4936"/>
                <a:gd name="T27" fmla="*/ 28 h 2662"/>
                <a:gd name="T28" fmla="*/ 48 w 4936"/>
                <a:gd name="T29" fmla="*/ 13 h 2662"/>
                <a:gd name="T30" fmla="*/ 72 w 4936"/>
                <a:gd name="T31" fmla="*/ 3 h 2662"/>
                <a:gd name="T32" fmla="*/ 97 w 4936"/>
                <a:gd name="T33" fmla="*/ 0 h 2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36" h="2662">
                  <a:moveTo>
                    <a:pt x="97" y="0"/>
                  </a:moveTo>
                  <a:lnTo>
                    <a:pt x="4838" y="0"/>
                  </a:lnTo>
                  <a:lnTo>
                    <a:pt x="4864" y="3"/>
                  </a:lnTo>
                  <a:lnTo>
                    <a:pt x="4888" y="13"/>
                  </a:lnTo>
                  <a:lnTo>
                    <a:pt x="4907" y="28"/>
                  </a:lnTo>
                  <a:lnTo>
                    <a:pt x="4922" y="48"/>
                  </a:lnTo>
                  <a:lnTo>
                    <a:pt x="4933" y="72"/>
                  </a:lnTo>
                  <a:lnTo>
                    <a:pt x="4936" y="97"/>
                  </a:lnTo>
                  <a:lnTo>
                    <a:pt x="4936" y="2662"/>
                  </a:lnTo>
                  <a:lnTo>
                    <a:pt x="0" y="2662"/>
                  </a:lnTo>
                  <a:lnTo>
                    <a:pt x="0" y="97"/>
                  </a:lnTo>
                  <a:lnTo>
                    <a:pt x="3" y="72"/>
                  </a:lnTo>
                  <a:lnTo>
                    <a:pt x="13" y="48"/>
                  </a:lnTo>
                  <a:lnTo>
                    <a:pt x="28" y="28"/>
                  </a:lnTo>
                  <a:lnTo>
                    <a:pt x="48" y="13"/>
                  </a:lnTo>
                  <a:lnTo>
                    <a:pt x="72" y="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836988" y="2466975"/>
              <a:ext cx="3708400" cy="2012950"/>
            </a:xfrm>
            <a:custGeom>
              <a:avLst/>
              <a:gdLst>
                <a:gd name="T0" fmla="*/ 99 w 4672"/>
                <a:gd name="T1" fmla="*/ 0 h 2535"/>
                <a:gd name="T2" fmla="*/ 4573 w 4672"/>
                <a:gd name="T3" fmla="*/ 0 h 2535"/>
                <a:gd name="T4" fmla="*/ 4600 w 4672"/>
                <a:gd name="T5" fmla="*/ 3 h 2535"/>
                <a:gd name="T6" fmla="*/ 4622 w 4672"/>
                <a:gd name="T7" fmla="*/ 14 h 2535"/>
                <a:gd name="T8" fmla="*/ 4642 w 4672"/>
                <a:gd name="T9" fmla="*/ 29 h 2535"/>
                <a:gd name="T10" fmla="*/ 4658 w 4672"/>
                <a:gd name="T11" fmla="*/ 48 h 2535"/>
                <a:gd name="T12" fmla="*/ 4667 w 4672"/>
                <a:gd name="T13" fmla="*/ 72 h 2535"/>
                <a:gd name="T14" fmla="*/ 4672 w 4672"/>
                <a:gd name="T15" fmla="*/ 98 h 2535"/>
                <a:gd name="T16" fmla="*/ 4672 w 4672"/>
                <a:gd name="T17" fmla="*/ 2535 h 2535"/>
                <a:gd name="T18" fmla="*/ 0 w 4672"/>
                <a:gd name="T19" fmla="*/ 2535 h 2535"/>
                <a:gd name="T20" fmla="*/ 0 w 4672"/>
                <a:gd name="T21" fmla="*/ 98 h 2535"/>
                <a:gd name="T22" fmla="*/ 4 w 4672"/>
                <a:gd name="T23" fmla="*/ 72 h 2535"/>
                <a:gd name="T24" fmla="*/ 13 w 4672"/>
                <a:gd name="T25" fmla="*/ 48 h 2535"/>
                <a:gd name="T26" fmla="*/ 28 w 4672"/>
                <a:gd name="T27" fmla="*/ 29 h 2535"/>
                <a:gd name="T28" fmla="*/ 49 w 4672"/>
                <a:gd name="T29" fmla="*/ 14 h 2535"/>
                <a:gd name="T30" fmla="*/ 72 w 4672"/>
                <a:gd name="T31" fmla="*/ 3 h 2535"/>
                <a:gd name="T32" fmla="*/ 99 w 4672"/>
                <a:gd name="T33" fmla="*/ 0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72" h="2535">
                  <a:moveTo>
                    <a:pt x="99" y="0"/>
                  </a:moveTo>
                  <a:lnTo>
                    <a:pt x="4573" y="0"/>
                  </a:lnTo>
                  <a:lnTo>
                    <a:pt x="4600" y="3"/>
                  </a:lnTo>
                  <a:lnTo>
                    <a:pt x="4622" y="14"/>
                  </a:lnTo>
                  <a:lnTo>
                    <a:pt x="4642" y="29"/>
                  </a:lnTo>
                  <a:lnTo>
                    <a:pt x="4658" y="48"/>
                  </a:lnTo>
                  <a:lnTo>
                    <a:pt x="4667" y="72"/>
                  </a:lnTo>
                  <a:lnTo>
                    <a:pt x="4672" y="98"/>
                  </a:lnTo>
                  <a:lnTo>
                    <a:pt x="4672" y="2535"/>
                  </a:lnTo>
                  <a:lnTo>
                    <a:pt x="0" y="2535"/>
                  </a:lnTo>
                  <a:lnTo>
                    <a:pt x="0" y="98"/>
                  </a:lnTo>
                  <a:lnTo>
                    <a:pt x="4" y="72"/>
                  </a:lnTo>
                  <a:lnTo>
                    <a:pt x="13" y="48"/>
                  </a:lnTo>
                  <a:lnTo>
                    <a:pt x="28" y="29"/>
                  </a:lnTo>
                  <a:lnTo>
                    <a:pt x="49" y="14"/>
                  </a:lnTo>
                  <a:lnTo>
                    <a:pt x="72" y="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bg1">
                <a:alpha val="14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5630863" y="4602163"/>
              <a:ext cx="120650" cy="120650"/>
            </a:xfrm>
            <a:custGeom>
              <a:avLst/>
              <a:gdLst>
                <a:gd name="T0" fmla="*/ 75 w 151"/>
                <a:gd name="T1" fmla="*/ 0 h 153"/>
                <a:gd name="T2" fmla="*/ 100 w 151"/>
                <a:gd name="T3" fmla="*/ 4 h 153"/>
                <a:gd name="T4" fmla="*/ 121 w 151"/>
                <a:gd name="T5" fmla="*/ 15 h 153"/>
                <a:gd name="T6" fmla="*/ 138 w 151"/>
                <a:gd name="T7" fmla="*/ 31 h 153"/>
                <a:gd name="T8" fmla="*/ 148 w 151"/>
                <a:gd name="T9" fmla="*/ 52 h 153"/>
                <a:gd name="T10" fmla="*/ 151 w 151"/>
                <a:gd name="T11" fmla="*/ 76 h 153"/>
                <a:gd name="T12" fmla="*/ 148 w 151"/>
                <a:gd name="T13" fmla="*/ 100 h 153"/>
                <a:gd name="T14" fmla="*/ 138 w 151"/>
                <a:gd name="T15" fmla="*/ 121 h 153"/>
                <a:gd name="T16" fmla="*/ 121 w 151"/>
                <a:gd name="T17" fmla="*/ 138 h 153"/>
                <a:gd name="T18" fmla="*/ 100 w 151"/>
                <a:gd name="T19" fmla="*/ 148 h 153"/>
                <a:gd name="T20" fmla="*/ 75 w 151"/>
                <a:gd name="T21" fmla="*/ 153 h 153"/>
                <a:gd name="T22" fmla="*/ 51 w 151"/>
                <a:gd name="T23" fmla="*/ 148 h 153"/>
                <a:gd name="T24" fmla="*/ 30 w 151"/>
                <a:gd name="T25" fmla="*/ 138 h 153"/>
                <a:gd name="T26" fmla="*/ 14 w 151"/>
                <a:gd name="T27" fmla="*/ 121 h 153"/>
                <a:gd name="T28" fmla="*/ 3 w 151"/>
                <a:gd name="T29" fmla="*/ 100 h 153"/>
                <a:gd name="T30" fmla="*/ 0 w 151"/>
                <a:gd name="T31" fmla="*/ 76 h 153"/>
                <a:gd name="T32" fmla="*/ 3 w 151"/>
                <a:gd name="T33" fmla="*/ 52 h 153"/>
                <a:gd name="T34" fmla="*/ 14 w 151"/>
                <a:gd name="T35" fmla="*/ 31 h 153"/>
                <a:gd name="T36" fmla="*/ 30 w 151"/>
                <a:gd name="T37" fmla="*/ 15 h 153"/>
                <a:gd name="T38" fmla="*/ 51 w 151"/>
                <a:gd name="T39" fmla="*/ 4 h 153"/>
                <a:gd name="T40" fmla="*/ 75 w 151"/>
                <a:gd name="T41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1" h="153">
                  <a:moveTo>
                    <a:pt x="75" y="0"/>
                  </a:moveTo>
                  <a:lnTo>
                    <a:pt x="100" y="4"/>
                  </a:lnTo>
                  <a:lnTo>
                    <a:pt x="121" y="15"/>
                  </a:lnTo>
                  <a:lnTo>
                    <a:pt x="138" y="31"/>
                  </a:lnTo>
                  <a:lnTo>
                    <a:pt x="148" y="52"/>
                  </a:lnTo>
                  <a:lnTo>
                    <a:pt x="151" y="76"/>
                  </a:lnTo>
                  <a:lnTo>
                    <a:pt x="148" y="100"/>
                  </a:lnTo>
                  <a:lnTo>
                    <a:pt x="138" y="121"/>
                  </a:lnTo>
                  <a:lnTo>
                    <a:pt x="121" y="138"/>
                  </a:lnTo>
                  <a:lnTo>
                    <a:pt x="100" y="148"/>
                  </a:lnTo>
                  <a:lnTo>
                    <a:pt x="75" y="153"/>
                  </a:lnTo>
                  <a:lnTo>
                    <a:pt x="51" y="148"/>
                  </a:lnTo>
                  <a:lnTo>
                    <a:pt x="30" y="138"/>
                  </a:lnTo>
                  <a:lnTo>
                    <a:pt x="14" y="121"/>
                  </a:lnTo>
                  <a:lnTo>
                    <a:pt x="3" y="100"/>
                  </a:lnTo>
                  <a:lnTo>
                    <a:pt x="0" y="76"/>
                  </a:lnTo>
                  <a:lnTo>
                    <a:pt x="3" y="52"/>
                  </a:lnTo>
                  <a:lnTo>
                    <a:pt x="14" y="31"/>
                  </a:lnTo>
                  <a:lnTo>
                    <a:pt x="30" y="15"/>
                  </a:lnTo>
                  <a:lnTo>
                    <a:pt x="51" y="4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3739355" y="3864478"/>
            <a:ext cx="1143000" cy="5103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68881" y="3095180"/>
            <a:ext cx="944855" cy="421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928642" y="1602414"/>
            <a:ext cx="990600" cy="40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45506" y="1595772"/>
            <a:ext cx="2936875" cy="2152860"/>
            <a:chOff x="2145506" y="1595772"/>
            <a:chExt cx="2936875" cy="2152860"/>
          </a:xfrm>
        </p:grpSpPr>
        <p:grpSp>
          <p:nvGrpSpPr>
            <p:cNvPr id="25" name="Group 24"/>
            <p:cNvGrpSpPr/>
            <p:nvPr/>
          </p:nvGrpSpPr>
          <p:grpSpPr>
            <a:xfrm>
              <a:off x="2145506" y="1595772"/>
              <a:ext cx="2936875" cy="2152860"/>
              <a:chOff x="1503363" y="1830388"/>
              <a:chExt cx="2936875" cy="2152860"/>
            </a:xfrm>
          </p:grpSpPr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1503363" y="2024273"/>
                <a:ext cx="2936875" cy="1958975"/>
              </a:xfrm>
              <a:custGeom>
                <a:avLst/>
                <a:gdLst>
                  <a:gd name="T0" fmla="*/ 0 w 3699"/>
                  <a:gd name="T1" fmla="*/ 0 h 2469"/>
                  <a:gd name="T2" fmla="*/ 3699 w 3699"/>
                  <a:gd name="T3" fmla="*/ 0 h 2469"/>
                  <a:gd name="T4" fmla="*/ 3699 w 3699"/>
                  <a:gd name="T5" fmla="*/ 2359 h 2469"/>
                  <a:gd name="T6" fmla="*/ 3696 w 3699"/>
                  <a:gd name="T7" fmla="*/ 2384 h 2469"/>
                  <a:gd name="T8" fmla="*/ 3688 w 3699"/>
                  <a:gd name="T9" fmla="*/ 2407 h 2469"/>
                  <a:gd name="T10" fmla="*/ 3676 w 3699"/>
                  <a:gd name="T11" fmla="*/ 2427 h 2469"/>
                  <a:gd name="T12" fmla="*/ 3658 w 3699"/>
                  <a:gd name="T13" fmla="*/ 2444 h 2469"/>
                  <a:gd name="T14" fmla="*/ 3637 w 3699"/>
                  <a:gd name="T15" fmla="*/ 2458 h 2469"/>
                  <a:gd name="T16" fmla="*/ 3615 w 3699"/>
                  <a:gd name="T17" fmla="*/ 2466 h 2469"/>
                  <a:gd name="T18" fmla="*/ 3589 w 3699"/>
                  <a:gd name="T19" fmla="*/ 2469 h 2469"/>
                  <a:gd name="T20" fmla="*/ 110 w 3699"/>
                  <a:gd name="T21" fmla="*/ 2469 h 2469"/>
                  <a:gd name="T22" fmla="*/ 84 w 3699"/>
                  <a:gd name="T23" fmla="*/ 2466 h 2469"/>
                  <a:gd name="T24" fmla="*/ 62 w 3699"/>
                  <a:gd name="T25" fmla="*/ 2458 h 2469"/>
                  <a:gd name="T26" fmla="*/ 42 w 3699"/>
                  <a:gd name="T27" fmla="*/ 2444 h 2469"/>
                  <a:gd name="T28" fmla="*/ 24 w 3699"/>
                  <a:gd name="T29" fmla="*/ 2427 h 2469"/>
                  <a:gd name="T30" fmla="*/ 11 w 3699"/>
                  <a:gd name="T31" fmla="*/ 2407 h 2469"/>
                  <a:gd name="T32" fmla="*/ 3 w 3699"/>
                  <a:gd name="T33" fmla="*/ 2384 h 2469"/>
                  <a:gd name="T34" fmla="*/ 0 w 3699"/>
                  <a:gd name="T35" fmla="*/ 2359 h 2469"/>
                  <a:gd name="T36" fmla="*/ 0 w 3699"/>
                  <a:gd name="T37" fmla="*/ 0 h 2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699" h="2469">
                    <a:moveTo>
                      <a:pt x="0" y="0"/>
                    </a:moveTo>
                    <a:lnTo>
                      <a:pt x="3699" y="0"/>
                    </a:lnTo>
                    <a:lnTo>
                      <a:pt x="3699" y="2359"/>
                    </a:lnTo>
                    <a:lnTo>
                      <a:pt x="3696" y="2384"/>
                    </a:lnTo>
                    <a:lnTo>
                      <a:pt x="3688" y="2407"/>
                    </a:lnTo>
                    <a:lnTo>
                      <a:pt x="3676" y="2427"/>
                    </a:lnTo>
                    <a:lnTo>
                      <a:pt x="3658" y="2444"/>
                    </a:lnTo>
                    <a:lnTo>
                      <a:pt x="3637" y="2458"/>
                    </a:lnTo>
                    <a:lnTo>
                      <a:pt x="3615" y="2466"/>
                    </a:lnTo>
                    <a:lnTo>
                      <a:pt x="3589" y="2469"/>
                    </a:lnTo>
                    <a:lnTo>
                      <a:pt x="110" y="2469"/>
                    </a:lnTo>
                    <a:lnTo>
                      <a:pt x="84" y="2466"/>
                    </a:lnTo>
                    <a:lnTo>
                      <a:pt x="62" y="2458"/>
                    </a:lnTo>
                    <a:lnTo>
                      <a:pt x="42" y="2444"/>
                    </a:lnTo>
                    <a:lnTo>
                      <a:pt x="24" y="2427"/>
                    </a:lnTo>
                    <a:lnTo>
                      <a:pt x="11" y="2407"/>
                    </a:lnTo>
                    <a:lnTo>
                      <a:pt x="3" y="2384"/>
                    </a:lnTo>
                    <a:lnTo>
                      <a:pt x="0" y="23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1503363" y="1830388"/>
                <a:ext cx="2936875" cy="211138"/>
              </a:xfrm>
              <a:custGeom>
                <a:avLst/>
                <a:gdLst>
                  <a:gd name="T0" fmla="*/ 110 w 3699"/>
                  <a:gd name="T1" fmla="*/ 0 h 266"/>
                  <a:gd name="T2" fmla="*/ 3589 w 3699"/>
                  <a:gd name="T3" fmla="*/ 0 h 266"/>
                  <a:gd name="T4" fmla="*/ 3615 w 3699"/>
                  <a:gd name="T5" fmla="*/ 3 h 266"/>
                  <a:gd name="T6" fmla="*/ 3637 w 3699"/>
                  <a:gd name="T7" fmla="*/ 11 h 266"/>
                  <a:gd name="T8" fmla="*/ 3658 w 3699"/>
                  <a:gd name="T9" fmla="*/ 25 h 266"/>
                  <a:gd name="T10" fmla="*/ 3676 w 3699"/>
                  <a:gd name="T11" fmla="*/ 42 h 266"/>
                  <a:gd name="T12" fmla="*/ 3688 w 3699"/>
                  <a:gd name="T13" fmla="*/ 62 h 266"/>
                  <a:gd name="T14" fmla="*/ 3696 w 3699"/>
                  <a:gd name="T15" fmla="*/ 84 h 266"/>
                  <a:gd name="T16" fmla="*/ 3699 w 3699"/>
                  <a:gd name="T17" fmla="*/ 110 h 266"/>
                  <a:gd name="T18" fmla="*/ 3699 w 3699"/>
                  <a:gd name="T19" fmla="*/ 266 h 266"/>
                  <a:gd name="T20" fmla="*/ 0 w 3699"/>
                  <a:gd name="T21" fmla="*/ 266 h 266"/>
                  <a:gd name="T22" fmla="*/ 0 w 3699"/>
                  <a:gd name="T23" fmla="*/ 110 h 266"/>
                  <a:gd name="T24" fmla="*/ 3 w 3699"/>
                  <a:gd name="T25" fmla="*/ 84 h 266"/>
                  <a:gd name="T26" fmla="*/ 11 w 3699"/>
                  <a:gd name="T27" fmla="*/ 62 h 266"/>
                  <a:gd name="T28" fmla="*/ 24 w 3699"/>
                  <a:gd name="T29" fmla="*/ 42 h 266"/>
                  <a:gd name="T30" fmla="*/ 42 w 3699"/>
                  <a:gd name="T31" fmla="*/ 25 h 266"/>
                  <a:gd name="T32" fmla="*/ 62 w 3699"/>
                  <a:gd name="T33" fmla="*/ 11 h 266"/>
                  <a:gd name="T34" fmla="*/ 84 w 3699"/>
                  <a:gd name="T35" fmla="*/ 3 h 266"/>
                  <a:gd name="T36" fmla="*/ 110 w 3699"/>
                  <a:gd name="T37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699" h="266">
                    <a:moveTo>
                      <a:pt x="110" y="0"/>
                    </a:moveTo>
                    <a:lnTo>
                      <a:pt x="3589" y="0"/>
                    </a:lnTo>
                    <a:lnTo>
                      <a:pt x="3615" y="3"/>
                    </a:lnTo>
                    <a:lnTo>
                      <a:pt x="3637" y="11"/>
                    </a:lnTo>
                    <a:lnTo>
                      <a:pt x="3658" y="25"/>
                    </a:lnTo>
                    <a:lnTo>
                      <a:pt x="3676" y="42"/>
                    </a:lnTo>
                    <a:lnTo>
                      <a:pt x="3688" y="62"/>
                    </a:lnTo>
                    <a:lnTo>
                      <a:pt x="3696" y="84"/>
                    </a:lnTo>
                    <a:lnTo>
                      <a:pt x="3699" y="110"/>
                    </a:lnTo>
                    <a:lnTo>
                      <a:pt x="3699" y="266"/>
                    </a:lnTo>
                    <a:lnTo>
                      <a:pt x="0" y="266"/>
                    </a:lnTo>
                    <a:lnTo>
                      <a:pt x="0" y="110"/>
                    </a:lnTo>
                    <a:lnTo>
                      <a:pt x="3" y="84"/>
                    </a:lnTo>
                    <a:lnTo>
                      <a:pt x="11" y="62"/>
                    </a:lnTo>
                    <a:lnTo>
                      <a:pt x="24" y="42"/>
                    </a:lnTo>
                    <a:lnTo>
                      <a:pt x="42" y="25"/>
                    </a:lnTo>
                    <a:lnTo>
                      <a:pt x="62" y="11"/>
                    </a:lnTo>
                    <a:lnTo>
                      <a:pt x="84" y="3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1601788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2 w 110"/>
                  <a:gd name="T3" fmla="*/ 2 h 109"/>
                  <a:gd name="T4" fmla="*/ 87 w 110"/>
                  <a:gd name="T5" fmla="*/ 10 h 109"/>
                  <a:gd name="T6" fmla="*/ 98 w 110"/>
                  <a:gd name="T7" fmla="*/ 22 h 109"/>
                  <a:gd name="T8" fmla="*/ 106 w 110"/>
                  <a:gd name="T9" fmla="*/ 37 h 109"/>
                  <a:gd name="T10" fmla="*/ 110 w 110"/>
                  <a:gd name="T11" fmla="*/ 55 h 109"/>
                  <a:gd name="T12" fmla="*/ 106 w 110"/>
                  <a:gd name="T13" fmla="*/ 72 h 109"/>
                  <a:gd name="T14" fmla="*/ 98 w 110"/>
                  <a:gd name="T15" fmla="*/ 86 h 109"/>
                  <a:gd name="T16" fmla="*/ 87 w 110"/>
                  <a:gd name="T17" fmla="*/ 99 h 109"/>
                  <a:gd name="T18" fmla="*/ 72 w 110"/>
                  <a:gd name="T19" fmla="*/ 107 h 109"/>
                  <a:gd name="T20" fmla="*/ 55 w 110"/>
                  <a:gd name="T21" fmla="*/ 109 h 109"/>
                  <a:gd name="T22" fmla="*/ 37 w 110"/>
                  <a:gd name="T23" fmla="*/ 107 h 109"/>
                  <a:gd name="T24" fmla="*/ 22 w 110"/>
                  <a:gd name="T25" fmla="*/ 99 h 109"/>
                  <a:gd name="T26" fmla="*/ 10 w 110"/>
                  <a:gd name="T27" fmla="*/ 86 h 109"/>
                  <a:gd name="T28" fmla="*/ 2 w 110"/>
                  <a:gd name="T29" fmla="*/ 72 h 109"/>
                  <a:gd name="T30" fmla="*/ 0 w 110"/>
                  <a:gd name="T31" fmla="*/ 55 h 109"/>
                  <a:gd name="T32" fmla="*/ 2 w 110"/>
                  <a:gd name="T33" fmla="*/ 37 h 109"/>
                  <a:gd name="T34" fmla="*/ 10 w 110"/>
                  <a:gd name="T35" fmla="*/ 22 h 109"/>
                  <a:gd name="T36" fmla="*/ 22 w 110"/>
                  <a:gd name="T37" fmla="*/ 10 h 109"/>
                  <a:gd name="T38" fmla="*/ 37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2" y="2"/>
                    </a:lnTo>
                    <a:lnTo>
                      <a:pt x="87" y="10"/>
                    </a:lnTo>
                    <a:lnTo>
                      <a:pt x="98" y="22"/>
                    </a:lnTo>
                    <a:lnTo>
                      <a:pt x="106" y="37"/>
                    </a:lnTo>
                    <a:lnTo>
                      <a:pt x="110" y="55"/>
                    </a:lnTo>
                    <a:lnTo>
                      <a:pt x="106" y="72"/>
                    </a:lnTo>
                    <a:lnTo>
                      <a:pt x="98" y="86"/>
                    </a:lnTo>
                    <a:lnTo>
                      <a:pt x="87" y="99"/>
                    </a:lnTo>
                    <a:lnTo>
                      <a:pt x="72" y="107"/>
                    </a:lnTo>
                    <a:lnTo>
                      <a:pt x="55" y="109"/>
                    </a:lnTo>
                    <a:lnTo>
                      <a:pt x="37" y="107"/>
                    </a:lnTo>
                    <a:lnTo>
                      <a:pt x="22" y="99"/>
                    </a:lnTo>
                    <a:lnTo>
                      <a:pt x="10" y="86"/>
                    </a:lnTo>
                    <a:lnTo>
                      <a:pt x="2" y="72"/>
                    </a:lnTo>
                    <a:lnTo>
                      <a:pt x="0" y="55"/>
                    </a:lnTo>
                    <a:lnTo>
                      <a:pt x="2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Freeform 21"/>
              <p:cNvSpPr>
                <a:spLocks/>
              </p:cNvSpPr>
              <p:nvPr/>
            </p:nvSpPr>
            <p:spPr bwMode="auto">
              <a:xfrm>
                <a:off x="1736725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3 w 110"/>
                  <a:gd name="T3" fmla="*/ 2 h 109"/>
                  <a:gd name="T4" fmla="*/ 88 w 110"/>
                  <a:gd name="T5" fmla="*/ 10 h 109"/>
                  <a:gd name="T6" fmla="*/ 100 w 110"/>
                  <a:gd name="T7" fmla="*/ 22 h 109"/>
                  <a:gd name="T8" fmla="*/ 108 w 110"/>
                  <a:gd name="T9" fmla="*/ 37 h 109"/>
                  <a:gd name="T10" fmla="*/ 110 w 110"/>
                  <a:gd name="T11" fmla="*/ 55 h 109"/>
                  <a:gd name="T12" fmla="*/ 108 w 110"/>
                  <a:gd name="T13" fmla="*/ 72 h 109"/>
                  <a:gd name="T14" fmla="*/ 100 w 110"/>
                  <a:gd name="T15" fmla="*/ 86 h 109"/>
                  <a:gd name="T16" fmla="*/ 88 w 110"/>
                  <a:gd name="T17" fmla="*/ 99 h 109"/>
                  <a:gd name="T18" fmla="*/ 73 w 110"/>
                  <a:gd name="T19" fmla="*/ 107 h 109"/>
                  <a:gd name="T20" fmla="*/ 55 w 110"/>
                  <a:gd name="T21" fmla="*/ 109 h 109"/>
                  <a:gd name="T22" fmla="*/ 38 w 110"/>
                  <a:gd name="T23" fmla="*/ 107 h 109"/>
                  <a:gd name="T24" fmla="*/ 23 w 110"/>
                  <a:gd name="T25" fmla="*/ 99 h 109"/>
                  <a:gd name="T26" fmla="*/ 11 w 110"/>
                  <a:gd name="T27" fmla="*/ 86 h 109"/>
                  <a:gd name="T28" fmla="*/ 4 w 110"/>
                  <a:gd name="T29" fmla="*/ 72 h 109"/>
                  <a:gd name="T30" fmla="*/ 0 w 110"/>
                  <a:gd name="T31" fmla="*/ 55 h 109"/>
                  <a:gd name="T32" fmla="*/ 4 w 110"/>
                  <a:gd name="T33" fmla="*/ 37 h 109"/>
                  <a:gd name="T34" fmla="*/ 11 w 110"/>
                  <a:gd name="T35" fmla="*/ 22 h 109"/>
                  <a:gd name="T36" fmla="*/ 23 w 110"/>
                  <a:gd name="T37" fmla="*/ 10 h 109"/>
                  <a:gd name="T38" fmla="*/ 38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3" y="2"/>
                    </a:lnTo>
                    <a:lnTo>
                      <a:pt x="88" y="10"/>
                    </a:lnTo>
                    <a:lnTo>
                      <a:pt x="100" y="22"/>
                    </a:lnTo>
                    <a:lnTo>
                      <a:pt x="108" y="37"/>
                    </a:lnTo>
                    <a:lnTo>
                      <a:pt x="110" y="55"/>
                    </a:lnTo>
                    <a:lnTo>
                      <a:pt x="108" y="72"/>
                    </a:lnTo>
                    <a:lnTo>
                      <a:pt x="100" y="86"/>
                    </a:lnTo>
                    <a:lnTo>
                      <a:pt x="88" y="99"/>
                    </a:lnTo>
                    <a:lnTo>
                      <a:pt x="73" y="107"/>
                    </a:lnTo>
                    <a:lnTo>
                      <a:pt x="55" y="109"/>
                    </a:lnTo>
                    <a:lnTo>
                      <a:pt x="38" y="107"/>
                    </a:lnTo>
                    <a:lnTo>
                      <a:pt x="23" y="99"/>
                    </a:lnTo>
                    <a:lnTo>
                      <a:pt x="11" y="86"/>
                    </a:lnTo>
                    <a:lnTo>
                      <a:pt x="4" y="72"/>
                    </a:lnTo>
                    <a:lnTo>
                      <a:pt x="0" y="55"/>
                    </a:lnTo>
                    <a:lnTo>
                      <a:pt x="4" y="37"/>
                    </a:lnTo>
                    <a:lnTo>
                      <a:pt x="11" y="22"/>
                    </a:lnTo>
                    <a:lnTo>
                      <a:pt x="23" y="10"/>
                    </a:lnTo>
                    <a:lnTo>
                      <a:pt x="38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1871663" y="1892300"/>
                <a:ext cx="87312" cy="85725"/>
              </a:xfrm>
              <a:custGeom>
                <a:avLst/>
                <a:gdLst>
                  <a:gd name="T0" fmla="*/ 55 w 110"/>
                  <a:gd name="T1" fmla="*/ 0 h 109"/>
                  <a:gd name="T2" fmla="*/ 72 w 110"/>
                  <a:gd name="T3" fmla="*/ 2 h 109"/>
                  <a:gd name="T4" fmla="*/ 88 w 110"/>
                  <a:gd name="T5" fmla="*/ 10 h 109"/>
                  <a:gd name="T6" fmla="*/ 99 w 110"/>
                  <a:gd name="T7" fmla="*/ 22 h 109"/>
                  <a:gd name="T8" fmla="*/ 107 w 110"/>
                  <a:gd name="T9" fmla="*/ 37 h 109"/>
                  <a:gd name="T10" fmla="*/ 110 w 110"/>
                  <a:gd name="T11" fmla="*/ 55 h 109"/>
                  <a:gd name="T12" fmla="*/ 107 w 110"/>
                  <a:gd name="T13" fmla="*/ 72 h 109"/>
                  <a:gd name="T14" fmla="*/ 99 w 110"/>
                  <a:gd name="T15" fmla="*/ 86 h 109"/>
                  <a:gd name="T16" fmla="*/ 88 w 110"/>
                  <a:gd name="T17" fmla="*/ 99 h 109"/>
                  <a:gd name="T18" fmla="*/ 72 w 110"/>
                  <a:gd name="T19" fmla="*/ 107 h 109"/>
                  <a:gd name="T20" fmla="*/ 55 w 110"/>
                  <a:gd name="T21" fmla="*/ 109 h 109"/>
                  <a:gd name="T22" fmla="*/ 37 w 110"/>
                  <a:gd name="T23" fmla="*/ 107 h 109"/>
                  <a:gd name="T24" fmla="*/ 22 w 110"/>
                  <a:gd name="T25" fmla="*/ 99 h 109"/>
                  <a:gd name="T26" fmla="*/ 10 w 110"/>
                  <a:gd name="T27" fmla="*/ 86 h 109"/>
                  <a:gd name="T28" fmla="*/ 2 w 110"/>
                  <a:gd name="T29" fmla="*/ 72 h 109"/>
                  <a:gd name="T30" fmla="*/ 0 w 110"/>
                  <a:gd name="T31" fmla="*/ 55 h 109"/>
                  <a:gd name="T32" fmla="*/ 2 w 110"/>
                  <a:gd name="T33" fmla="*/ 37 h 109"/>
                  <a:gd name="T34" fmla="*/ 10 w 110"/>
                  <a:gd name="T35" fmla="*/ 22 h 109"/>
                  <a:gd name="T36" fmla="*/ 22 w 110"/>
                  <a:gd name="T37" fmla="*/ 10 h 109"/>
                  <a:gd name="T38" fmla="*/ 37 w 110"/>
                  <a:gd name="T39" fmla="*/ 2 h 109"/>
                  <a:gd name="T40" fmla="*/ 55 w 110"/>
                  <a:gd name="T41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0" h="109">
                    <a:moveTo>
                      <a:pt x="55" y="0"/>
                    </a:moveTo>
                    <a:lnTo>
                      <a:pt x="72" y="2"/>
                    </a:lnTo>
                    <a:lnTo>
                      <a:pt x="88" y="10"/>
                    </a:lnTo>
                    <a:lnTo>
                      <a:pt x="99" y="22"/>
                    </a:lnTo>
                    <a:lnTo>
                      <a:pt x="107" y="37"/>
                    </a:lnTo>
                    <a:lnTo>
                      <a:pt x="110" y="55"/>
                    </a:lnTo>
                    <a:lnTo>
                      <a:pt x="107" y="72"/>
                    </a:lnTo>
                    <a:lnTo>
                      <a:pt x="99" y="86"/>
                    </a:lnTo>
                    <a:lnTo>
                      <a:pt x="88" y="99"/>
                    </a:lnTo>
                    <a:lnTo>
                      <a:pt x="72" y="107"/>
                    </a:lnTo>
                    <a:lnTo>
                      <a:pt x="55" y="109"/>
                    </a:lnTo>
                    <a:lnTo>
                      <a:pt x="37" y="107"/>
                    </a:lnTo>
                    <a:lnTo>
                      <a:pt x="22" y="99"/>
                    </a:lnTo>
                    <a:lnTo>
                      <a:pt x="10" y="86"/>
                    </a:lnTo>
                    <a:lnTo>
                      <a:pt x="2" y="72"/>
                    </a:lnTo>
                    <a:lnTo>
                      <a:pt x="0" y="55"/>
                    </a:lnTo>
                    <a:lnTo>
                      <a:pt x="2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287587" y="1937871"/>
              <a:ext cx="2206625" cy="1646202"/>
              <a:chOff x="2287587" y="1937871"/>
              <a:chExt cx="2206625" cy="1646202"/>
            </a:xfrm>
          </p:grpSpPr>
          <p:sp>
            <p:nvSpPr>
              <p:cNvPr id="1042" name="Rounded Rectangle 1041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43" name="Group 1042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52" name="Rounded Rectangle 51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55" name="Rounded Rectangle 54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44" name="Group 1043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59" name="Rounded Rectangle 5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61" name="Rounded Rectangle 60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45" name="Group 1044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64" name="Rounded Rectangle 63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49" name="TextBox 48"/>
          <p:cNvSpPr txBox="1"/>
          <p:nvPr/>
        </p:nvSpPr>
        <p:spPr>
          <a:xfrm flipH="1">
            <a:off x="2424063" y="5813612"/>
            <a:ext cx="7340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Soluzione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di: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Francesco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Ciampana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Francesco Scavello, Alessio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Troffei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Vladyslav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Tymofieiev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370012" y="5562600"/>
            <a:ext cx="9448800" cy="0"/>
          </a:xfrm>
          <a:prstGeom prst="line">
            <a:avLst/>
          </a:prstGeom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602956" y="2252487"/>
            <a:ext cx="990600" cy="40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2: </a:t>
            </a:r>
            <a:r>
              <a:rPr lang="it-IT" dirty="0" err="1"/>
              <a:t>Socket</a:t>
            </a:r>
            <a:r>
              <a:rPr lang="it-IT" dirty="0"/>
              <a:t> in Java con connessione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591793" y="1074477"/>
            <a:ext cx="5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Uno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sguardo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codice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ServerThread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" name="TextBox 263">
            <a:extLst>
              <a:ext uri="{FF2B5EF4-FFF2-40B4-BE49-F238E27FC236}">
                <a16:creationId xmlns:a16="http://schemas.microsoft.com/office/drawing/2014/main" id="{DA009BC6-6EF4-44D0-B6B0-87F8778ABAF6}"/>
              </a:ext>
            </a:extLst>
          </p:cNvPr>
          <p:cNvSpPr txBox="1"/>
          <p:nvPr/>
        </p:nvSpPr>
        <p:spPr>
          <a:xfrm flipH="1">
            <a:off x="641346" y="2315424"/>
            <a:ext cx="796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O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gni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Thread poi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verifica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se il file è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stato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accettato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, e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caso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affermativo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occupa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della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lettura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scrittura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del file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su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disco byte per byte: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A39CF48-EC96-40B1-9384-E3A717902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12" y="3192539"/>
            <a:ext cx="6591300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831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2: </a:t>
            </a:r>
            <a:r>
              <a:rPr lang="it-IT" dirty="0" err="1"/>
              <a:t>Socket</a:t>
            </a:r>
            <a:r>
              <a:rPr lang="it-IT" dirty="0"/>
              <a:t> in Java con connessione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591793" y="1074477"/>
            <a:ext cx="5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Uno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sguardo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codice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ServerThread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" name="TextBox 263">
            <a:extLst>
              <a:ext uri="{FF2B5EF4-FFF2-40B4-BE49-F238E27FC236}">
                <a16:creationId xmlns:a16="http://schemas.microsoft.com/office/drawing/2014/main" id="{DA009BC6-6EF4-44D0-B6B0-87F8778ABAF6}"/>
              </a:ext>
            </a:extLst>
          </p:cNvPr>
          <p:cNvSpPr txBox="1"/>
          <p:nvPr/>
        </p:nvSpPr>
        <p:spPr>
          <a:xfrm flipH="1">
            <a:off x="609441" y="2376429"/>
            <a:ext cx="796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Per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ogni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file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ricevuto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si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sottrae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sua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dimensione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allo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spazio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disponibile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nel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Server.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tal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modo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trasferimenti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che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eccedono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tale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numero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verranno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rifiutati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CA20C82-23CA-483B-B7A1-BD76C024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46" y="3290111"/>
            <a:ext cx="7243187" cy="978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697544C-140B-4D48-9C60-0368AF9FD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28" y="5353946"/>
            <a:ext cx="4905375" cy="1162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263">
            <a:extLst>
              <a:ext uri="{FF2B5EF4-FFF2-40B4-BE49-F238E27FC236}">
                <a16:creationId xmlns:a16="http://schemas.microsoft.com/office/drawing/2014/main" id="{8E66009D-9676-49E8-9ED2-D2021536D3F2}"/>
              </a:ext>
            </a:extLst>
          </p:cNvPr>
          <p:cNvSpPr txBox="1"/>
          <p:nvPr/>
        </p:nvSpPr>
        <p:spPr>
          <a:xfrm flipH="1">
            <a:off x="591793" y="4488167"/>
            <a:ext cx="796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Server.java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abbiamo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inizializzato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variabile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che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mantiene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dimensione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dello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spazio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disponibile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utilizzabile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dal Server:</a:t>
            </a:r>
          </a:p>
        </p:txBody>
      </p:sp>
    </p:spTree>
    <p:extLst>
      <p:ext uri="{BB962C8B-B14F-4D97-AF65-F5344CB8AC3E}">
        <p14:creationId xmlns:p14="http://schemas.microsoft.com/office/powerpoint/2010/main" val="179721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2: </a:t>
            </a:r>
            <a:r>
              <a:rPr lang="it-IT" dirty="0" err="1"/>
              <a:t>Socket</a:t>
            </a:r>
            <a:r>
              <a:rPr lang="it-IT" dirty="0"/>
              <a:t> in Java con connessione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591793" y="1074477"/>
            <a:ext cx="5484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Grafici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tempi di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risposta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3DC2461C-AF7B-49AE-ADA2-3B6E549E3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6" y="3003782"/>
            <a:ext cx="3818157" cy="2863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263">
            <a:extLst>
              <a:ext uri="{FF2B5EF4-FFF2-40B4-BE49-F238E27FC236}">
                <a16:creationId xmlns:a16="http://schemas.microsoft.com/office/drawing/2014/main" id="{A2FBD53E-1C62-46BB-8303-A497A30D01F9}"/>
              </a:ext>
            </a:extLst>
          </p:cNvPr>
          <p:cNvSpPr txBox="1"/>
          <p:nvPr/>
        </p:nvSpPr>
        <p:spPr>
          <a:xfrm flipH="1">
            <a:off x="676503" y="2347003"/>
            <a:ext cx="381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10 client 20 ripetizioni 100 file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7FDBAD0-07C3-4B09-8226-C89D293EC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599" y="3003782"/>
            <a:ext cx="3913696" cy="2935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263">
            <a:extLst>
              <a:ext uri="{FF2B5EF4-FFF2-40B4-BE49-F238E27FC236}">
                <a16:creationId xmlns:a16="http://schemas.microsoft.com/office/drawing/2014/main" id="{D42C533A-25A3-4DD0-99F7-1E5EF8ABE28D}"/>
              </a:ext>
            </a:extLst>
          </p:cNvPr>
          <p:cNvSpPr txBox="1"/>
          <p:nvPr/>
        </p:nvSpPr>
        <p:spPr>
          <a:xfrm flipH="1">
            <a:off x="5102795" y="2376513"/>
            <a:ext cx="381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1 client 100 ripetizioni 100 file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293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2: </a:t>
            </a:r>
            <a:r>
              <a:rPr lang="it-IT" dirty="0" err="1"/>
              <a:t>Socket</a:t>
            </a:r>
            <a:r>
              <a:rPr lang="it-IT" dirty="0"/>
              <a:t> in Java con connessione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591793" y="1074477"/>
            <a:ext cx="5484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Grafici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tempi di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risposta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7" name="TextBox 263">
            <a:extLst>
              <a:ext uri="{FF2B5EF4-FFF2-40B4-BE49-F238E27FC236}">
                <a16:creationId xmlns:a16="http://schemas.microsoft.com/office/drawing/2014/main" id="{A2FBD53E-1C62-46BB-8303-A497A30D01F9}"/>
              </a:ext>
            </a:extLst>
          </p:cNvPr>
          <p:cNvSpPr txBox="1"/>
          <p:nvPr/>
        </p:nvSpPr>
        <p:spPr>
          <a:xfrm flipH="1">
            <a:off x="591793" y="2533468"/>
            <a:ext cx="383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10 client 5 ripetizioni 100 file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2" name="TextBox 263">
            <a:extLst>
              <a:ext uri="{FF2B5EF4-FFF2-40B4-BE49-F238E27FC236}">
                <a16:creationId xmlns:a16="http://schemas.microsoft.com/office/drawing/2014/main" id="{D42C533A-25A3-4DD0-99F7-1E5EF8ABE28D}"/>
              </a:ext>
            </a:extLst>
          </p:cNvPr>
          <p:cNvSpPr txBox="1"/>
          <p:nvPr/>
        </p:nvSpPr>
        <p:spPr>
          <a:xfrm flipH="1">
            <a:off x="5027612" y="2638417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20 client 5 ripetizioni 100 file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33C5B07-3DB5-40E4-AB75-30578FE27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" y="3311353"/>
            <a:ext cx="3831684" cy="2873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C88A720-8B6B-4D21-868D-5E482D4A8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326" y="3328250"/>
            <a:ext cx="3831684" cy="2873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078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4922700" y="1693341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5311107" y="3993212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8193411" y="1396120"/>
            <a:ext cx="2814604" cy="2924232"/>
            <a:chOff x="8685213" y="1268413"/>
            <a:chExt cx="1997076" cy="2074862"/>
          </a:xfrm>
          <a:solidFill>
            <a:schemeClr val="bg1">
              <a:alpha val="56000"/>
            </a:schemeClr>
          </a:solidFill>
        </p:grpSpPr>
        <p:sp>
          <p:nvSpPr>
            <p:cNvPr id="139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0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1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2" name="Freeform 30"/>
            <p:cNvSpPr>
              <a:spLocks noEditPoints="1"/>
            </p:cNvSpPr>
            <p:nvPr/>
          </p:nvSpPr>
          <p:spPr bwMode="auto">
            <a:xfrm>
              <a:off x="9809163" y="2435225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4" name="TextBox 263"/>
          <p:cNvSpPr txBox="1"/>
          <p:nvPr/>
        </p:nvSpPr>
        <p:spPr>
          <a:xfrm flipH="1">
            <a:off x="379776" y="3894661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Soluzione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 di: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Francesco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Ciampana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, Francesco Scavello, Alessio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Troffei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, Vladyslav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Tymofieiev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1058704" y="1881250"/>
            <a:ext cx="2909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Grazie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per </a:t>
            </a:r>
            <a:r>
              <a:rPr kumimoji="0" lang="en-US" sz="40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l’attenzione</a:t>
            </a: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!</a:t>
            </a:r>
            <a:endParaRPr kumimoji="0" lang="en-IN" sz="40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11306" y="2049035"/>
            <a:ext cx="5211520" cy="4193837"/>
            <a:chOff x="6111306" y="2049035"/>
            <a:chExt cx="5211520" cy="4193837"/>
          </a:xfrm>
        </p:grpSpPr>
        <p:grpSp>
          <p:nvGrpSpPr>
            <p:cNvPr id="2" name="Group 1"/>
            <p:cNvGrpSpPr/>
            <p:nvPr/>
          </p:nvGrpSpPr>
          <p:grpSpPr>
            <a:xfrm>
              <a:off x="8410353" y="2733710"/>
              <a:ext cx="2912473" cy="2841226"/>
              <a:chOff x="8097111" y="2612901"/>
              <a:chExt cx="2912473" cy="2841226"/>
            </a:xfrm>
          </p:grpSpPr>
          <p:sp>
            <p:nvSpPr>
              <p:cNvPr id="1035" name="Freeform 67"/>
              <p:cNvSpPr>
                <a:spLocks/>
              </p:cNvSpPr>
              <p:nvPr/>
            </p:nvSpPr>
            <p:spPr bwMode="auto">
              <a:xfrm>
                <a:off x="8630600" y="2612901"/>
                <a:ext cx="2378984" cy="2093992"/>
              </a:xfrm>
              <a:custGeom>
                <a:avLst/>
                <a:gdLst>
                  <a:gd name="T0" fmla="*/ 0 w 2739"/>
                  <a:gd name="T1" fmla="*/ 0 h 2411"/>
                  <a:gd name="T2" fmla="*/ 2167 w 2739"/>
                  <a:gd name="T3" fmla="*/ 0 h 2411"/>
                  <a:gd name="T4" fmla="*/ 2218 w 2739"/>
                  <a:gd name="T5" fmla="*/ 4 h 2411"/>
                  <a:gd name="T6" fmla="*/ 2267 w 2739"/>
                  <a:gd name="T7" fmla="*/ 18 h 2411"/>
                  <a:gd name="T8" fmla="*/ 2311 w 2739"/>
                  <a:gd name="T9" fmla="*/ 38 h 2411"/>
                  <a:gd name="T10" fmla="*/ 2351 w 2739"/>
                  <a:gd name="T11" fmla="*/ 68 h 2411"/>
                  <a:gd name="T12" fmla="*/ 2386 w 2739"/>
                  <a:gd name="T13" fmla="*/ 102 h 2411"/>
                  <a:gd name="T14" fmla="*/ 2413 w 2739"/>
                  <a:gd name="T15" fmla="*/ 142 h 2411"/>
                  <a:gd name="T16" fmla="*/ 2435 w 2739"/>
                  <a:gd name="T17" fmla="*/ 186 h 2411"/>
                  <a:gd name="T18" fmla="*/ 2447 w 2739"/>
                  <a:gd name="T19" fmla="*/ 235 h 2411"/>
                  <a:gd name="T20" fmla="*/ 2453 w 2739"/>
                  <a:gd name="T21" fmla="*/ 286 h 2411"/>
                  <a:gd name="T22" fmla="*/ 2453 w 2739"/>
                  <a:gd name="T23" fmla="*/ 2125 h 2411"/>
                  <a:gd name="T24" fmla="*/ 2457 w 2739"/>
                  <a:gd name="T25" fmla="*/ 2176 h 2411"/>
                  <a:gd name="T26" fmla="*/ 2471 w 2739"/>
                  <a:gd name="T27" fmla="*/ 2225 h 2411"/>
                  <a:gd name="T28" fmla="*/ 2491 w 2739"/>
                  <a:gd name="T29" fmla="*/ 2270 h 2411"/>
                  <a:gd name="T30" fmla="*/ 2520 w 2739"/>
                  <a:gd name="T31" fmla="*/ 2309 h 2411"/>
                  <a:gd name="T32" fmla="*/ 2555 w 2739"/>
                  <a:gd name="T33" fmla="*/ 2343 h 2411"/>
                  <a:gd name="T34" fmla="*/ 2595 w 2739"/>
                  <a:gd name="T35" fmla="*/ 2372 h 2411"/>
                  <a:gd name="T36" fmla="*/ 2638 w 2739"/>
                  <a:gd name="T37" fmla="*/ 2394 h 2411"/>
                  <a:gd name="T38" fmla="*/ 2688 w 2739"/>
                  <a:gd name="T39" fmla="*/ 2407 h 2411"/>
                  <a:gd name="T40" fmla="*/ 2739 w 2739"/>
                  <a:gd name="T41" fmla="*/ 2411 h 2411"/>
                  <a:gd name="T42" fmla="*/ 572 w 2739"/>
                  <a:gd name="T43" fmla="*/ 2411 h 2411"/>
                  <a:gd name="T44" fmla="*/ 521 w 2739"/>
                  <a:gd name="T45" fmla="*/ 2407 h 2411"/>
                  <a:gd name="T46" fmla="*/ 472 w 2739"/>
                  <a:gd name="T47" fmla="*/ 2394 h 2411"/>
                  <a:gd name="T48" fmla="*/ 428 w 2739"/>
                  <a:gd name="T49" fmla="*/ 2372 h 2411"/>
                  <a:gd name="T50" fmla="*/ 388 w 2739"/>
                  <a:gd name="T51" fmla="*/ 2343 h 2411"/>
                  <a:gd name="T52" fmla="*/ 353 w 2739"/>
                  <a:gd name="T53" fmla="*/ 2309 h 2411"/>
                  <a:gd name="T54" fmla="*/ 324 w 2739"/>
                  <a:gd name="T55" fmla="*/ 2270 h 2411"/>
                  <a:gd name="T56" fmla="*/ 304 w 2739"/>
                  <a:gd name="T57" fmla="*/ 2225 h 2411"/>
                  <a:gd name="T58" fmla="*/ 290 w 2739"/>
                  <a:gd name="T59" fmla="*/ 2176 h 2411"/>
                  <a:gd name="T60" fmla="*/ 286 w 2739"/>
                  <a:gd name="T61" fmla="*/ 2125 h 2411"/>
                  <a:gd name="T62" fmla="*/ 286 w 2739"/>
                  <a:gd name="T63" fmla="*/ 286 h 2411"/>
                  <a:gd name="T64" fmla="*/ 281 w 2739"/>
                  <a:gd name="T65" fmla="*/ 235 h 2411"/>
                  <a:gd name="T66" fmla="*/ 268 w 2739"/>
                  <a:gd name="T67" fmla="*/ 186 h 2411"/>
                  <a:gd name="T68" fmla="*/ 246 w 2739"/>
                  <a:gd name="T69" fmla="*/ 142 h 2411"/>
                  <a:gd name="T70" fmla="*/ 219 w 2739"/>
                  <a:gd name="T71" fmla="*/ 102 h 2411"/>
                  <a:gd name="T72" fmla="*/ 184 w 2739"/>
                  <a:gd name="T73" fmla="*/ 68 h 2411"/>
                  <a:gd name="T74" fmla="*/ 144 w 2739"/>
                  <a:gd name="T75" fmla="*/ 38 h 2411"/>
                  <a:gd name="T76" fmla="*/ 100 w 2739"/>
                  <a:gd name="T77" fmla="*/ 18 h 2411"/>
                  <a:gd name="T78" fmla="*/ 51 w 2739"/>
                  <a:gd name="T79" fmla="*/ 4 h 2411"/>
                  <a:gd name="T80" fmla="*/ 0 w 2739"/>
                  <a:gd name="T81" fmla="*/ 0 h 2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39" h="2411">
                    <a:moveTo>
                      <a:pt x="0" y="0"/>
                    </a:moveTo>
                    <a:lnTo>
                      <a:pt x="2167" y="0"/>
                    </a:lnTo>
                    <a:lnTo>
                      <a:pt x="2218" y="4"/>
                    </a:lnTo>
                    <a:lnTo>
                      <a:pt x="2267" y="18"/>
                    </a:lnTo>
                    <a:lnTo>
                      <a:pt x="2311" y="38"/>
                    </a:lnTo>
                    <a:lnTo>
                      <a:pt x="2351" y="68"/>
                    </a:lnTo>
                    <a:lnTo>
                      <a:pt x="2386" y="102"/>
                    </a:lnTo>
                    <a:lnTo>
                      <a:pt x="2413" y="142"/>
                    </a:lnTo>
                    <a:lnTo>
                      <a:pt x="2435" y="186"/>
                    </a:lnTo>
                    <a:lnTo>
                      <a:pt x="2447" y="235"/>
                    </a:lnTo>
                    <a:lnTo>
                      <a:pt x="2453" y="286"/>
                    </a:lnTo>
                    <a:lnTo>
                      <a:pt x="2453" y="2125"/>
                    </a:lnTo>
                    <a:lnTo>
                      <a:pt x="2457" y="2176"/>
                    </a:lnTo>
                    <a:lnTo>
                      <a:pt x="2471" y="2225"/>
                    </a:lnTo>
                    <a:lnTo>
                      <a:pt x="2491" y="2270"/>
                    </a:lnTo>
                    <a:lnTo>
                      <a:pt x="2520" y="2309"/>
                    </a:lnTo>
                    <a:lnTo>
                      <a:pt x="2555" y="2343"/>
                    </a:lnTo>
                    <a:lnTo>
                      <a:pt x="2595" y="2372"/>
                    </a:lnTo>
                    <a:lnTo>
                      <a:pt x="2638" y="2394"/>
                    </a:lnTo>
                    <a:lnTo>
                      <a:pt x="2688" y="2407"/>
                    </a:lnTo>
                    <a:lnTo>
                      <a:pt x="2739" y="2411"/>
                    </a:lnTo>
                    <a:lnTo>
                      <a:pt x="572" y="2411"/>
                    </a:lnTo>
                    <a:lnTo>
                      <a:pt x="521" y="2407"/>
                    </a:lnTo>
                    <a:lnTo>
                      <a:pt x="472" y="2394"/>
                    </a:lnTo>
                    <a:lnTo>
                      <a:pt x="428" y="2372"/>
                    </a:lnTo>
                    <a:lnTo>
                      <a:pt x="388" y="2343"/>
                    </a:lnTo>
                    <a:lnTo>
                      <a:pt x="353" y="2309"/>
                    </a:lnTo>
                    <a:lnTo>
                      <a:pt x="324" y="2270"/>
                    </a:lnTo>
                    <a:lnTo>
                      <a:pt x="304" y="2225"/>
                    </a:lnTo>
                    <a:lnTo>
                      <a:pt x="290" y="2176"/>
                    </a:lnTo>
                    <a:lnTo>
                      <a:pt x="286" y="2125"/>
                    </a:lnTo>
                    <a:lnTo>
                      <a:pt x="286" y="286"/>
                    </a:lnTo>
                    <a:lnTo>
                      <a:pt x="281" y="235"/>
                    </a:lnTo>
                    <a:lnTo>
                      <a:pt x="268" y="186"/>
                    </a:lnTo>
                    <a:lnTo>
                      <a:pt x="246" y="142"/>
                    </a:lnTo>
                    <a:lnTo>
                      <a:pt x="219" y="102"/>
                    </a:lnTo>
                    <a:lnTo>
                      <a:pt x="184" y="68"/>
                    </a:lnTo>
                    <a:lnTo>
                      <a:pt x="144" y="38"/>
                    </a:lnTo>
                    <a:lnTo>
                      <a:pt x="100" y="18"/>
                    </a:lnTo>
                    <a:lnTo>
                      <a:pt x="51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36" name="Freeform 68"/>
              <p:cNvSpPr>
                <a:spLocks/>
              </p:cNvSpPr>
              <p:nvPr/>
            </p:nvSpPr>
            <p:spPr bwMode="auto">
              <a:xfrm>
                <a:off x="8097111" y="2612901"/>
                <a:ext cx="2380721" cy="2841226"/>
              </a:xfrm>
              <a:custGeom>
                <a:avLst/>
                <a:gdLst>
                  <a:gd name="T0" fmla="*/ 574 w 2740"/>
                  <a:gd name="T1" fmla="*/ 0 h 3270"/>
                  <a:gd name="T2" fmla="*/ 2740 w 2740"/>
                  <a:gd name="T3" fmla="*/ 0 h 3270"/>
                  <a:gd name="T4" fmla="*/ 2688 w 2740"/>
                  <a:gd name="T5" fmla="*/ 4 h 3270"/>
                  <a:gd name="T6" fmla="*/ 2640 w 2740"/>
                  <a:gd name="T7" fmla="*/ 18 h 3270"/>
                  <a:gd name="T8" fmla="*/ 2595 w 2740"/>
                  <a:gd name="T9" fmla="*/ 38 h 3270"/>
                  <a:gd name="T10" fmla="*/ 2555 w 2740"/>
                  <a:gd name="T11" fmla="*/ 68 h 3270"/>
                  <a:gd name="T12" fmla="*/ 2522 w 2740"/>
                  <a:gd name="T13" fmla="*/ 102 h 3270"/>
                  <a:gd name="T14" fmla="*/ 2493 w 2740"/>
                  <a:gd name="T15" fmla="*/ 142 h 3270"/>
                  <a:gd name="T16" fmla="*/ 2471 w 2740"/>
                  <a:gd name="T17" fmla="*/ 186 h 3270"/>
                  <a:gd name="T18" fmla="*/ 2458 w 2740"/>
                  <a:gd name="T19" fmla="*/ 235 h 3270"/>
                  <a:gd name="T20" fmla="*/ 2455 w 2740"/>
                  <a:gd name="T21" fmla="*/ 286 h 3270"/>
                  <a:gd name="T22" fmla="*/ 2455 w 2740"/>
                  <a:gd name="T23" fmla="*/ 2984 h 3270"/>
                  <a:gd name="T24" fmla="*/ 2449 w 2740"/>
                  <a:gd name="T25" fmla="*/ 3035 h 3270"/>
                  <a:gd name="T26" fmla="*/ 2437 w 2740"/>
                  <a:gd name="T27" fmla="*/ 3084 h 3270"/>
                  <a:gd name="T28" fmla="*/ 2415 w 2740"/>
                  <a:gd name="T29" fmla="*/ 3128 h 3270"/>
                  <a:gd name="T30" fmla="*/ 2387 w 2740"/>
                  <a:gd name="T31" fmla="*/ 3168 h 3270"/>
                  <a:gd name="T32" fmla="*/ 2353 w 2740"/>
                  <a:gd name="T33" fmla="*/ 3203 h 3270"/>
                  <a:gd name="T34" fmla="*/ 2313 w 2740"/>
                  <a:gd name="T35" fmla="*/ 3232 h 3270"/>
                  <a:gd name="T36" fmla="*/ 2267 w 2740"/>
                  <a:gd name="T37" fmla="*/ 3252 h 3270"/>
                  <a:gd name="T38" fmla="*/ 2220 w 2740"/>
                  <a:gd name="T39" fmla="*/ 3266 h 3270"/>
                  <a:gd name="T40" fmla="*/ 2167 w 2740"/>
                  <a:gd name="T41" fmla="*/ 3270 h 3270"/>
                  <a:gd name="T42" fmla="*/ 0 w 2740"/>
                  <a:gd name="T43" fmla="*/ 3270 h 3270"/>
                  <a:gd name="T44" fmla="*/ 53 w 2740"/>
                  <a:gd name="T45" fmla="*/ 3266 h 3270"/>
                  <a:gd name="T46" fmla="*/ 100 w 2740"/>
                  <a:gd name="T47" fmla="*/ 3252 h 3270"/>
                  <a:gd name="T48" fmla="*/ 146 w 2740"/>
                  <a:gd name="T49" fmla="*/ 3232 h 3270"/>
                  <a:gd name="T50" fmla="*/ 186 w 2740"/>
                  <a:gd name="T51" fmla="*/ 3203 h 3270"/>
                  <a:gd name="T52" fmla="*/ 221 w 2740"/>
                  <a:gd name="T53" fmla="*/ 3168 h 3270"/>
                  <a:gd name="T54" fmla="*/ 248 w 2740"/>
                  <a:gd name="T55" fmla="*/ 3128 h 3270"/>
                  <a:gd name="T56" fmla="*/ 270 w 2740"/>
                  <a:gd name="T57" fmla="*/ 3084 h 3270"/>
                  <a:gd name="T58" fmla="*/ 282 w 2740"/>
                  <a:gd name="T59" fmla="*/ 3035 h 3270"/>
                  <a:gd name="T60" fmla="*/ 288 w 2740"/>
                  <a:gd name="T61" fmla="*/ 2984 h 3270"/>
                  <a:gd name="T62" fmla="*/ 288 w 2740"/>
                  <a:gd name="T63" fmla="*/ 286 h 3270"/>
                  <a:gd name="T64" fmla="*/ 292 w 2740"/>
                  <a:gd name="T65" fmla="*/ 235 h 3270"/>
                  <a:gd name="T66" fmla="*/ 304 w 2740"/>
                  <a:gd name="T67" fmla="*/ 186 h 3270"/>
                  <a:gd name="T68" fmla="*/ 326 w 2740"/>
                  <a:gd name="T69" fmla="*/ 142 h 3270"/>
                  <a:gd name="T70" fmla="*/ 355 w 2740"/>
                  <a:gd name="T71" fmla="*/ 102 h 3270"/>
                  <a:gd name="T72" fmla="*/ 388 w 2740"/>
                  <a:gd name="T73" fmla="*/ 68 h 3270"/>
                  <a:gd name="T74" fmla="*/ 428 w 2740"/>
                  <a:gd name="T75" fmla="*/ 38 h 3270"/>
                  <a:gd name="T76" fmla="*/ 473 w 2740"/>
                  <a:gd name="T77" fmla="*/ 18 h 3270"/>
                  <a:gd name="T78" fmla="*/ 523 w 2740"/>
                  <a:gd name="T79" fmla="*/ 4 h 3270"/>
                  <a:gd name="T80" fmla="*/ 574 w 2740"/>
                  <a:gd name="T81" fmla="*/ 0 h 3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40" h="3270">
                    <a:moveTo>
                      <a:pt x="574" y="0"/>
                    </a:moveTo>
                    <a:lnTo>
                      <a:pt x="2740" y="0"/>
                    </a:lnTo>
                    <a:lnTo>
                      <a:pt x="2688" y="4"/>
                    </a:lnTo>
                    <a:lnTo>
                      <a:pt x="2640" y="18"/>
                    </a:lnTo>
                    <a:lnTo>
                      <a:pt x="2595" y="38"/>
                    </a:lnTo>
                    <a:lnTo>
                      <a:pt x="2555" y="68"/>
                    </a:lnTo>
                    <a:lnTo>
                      <a:pt x="2522" y="102"/>
                    </a:lnTo>
                    <a:lnTo>
                      <a:pt x="2493" y="142"/>
                    </a:lnTo>
                    <a:lnTo>
                      <a:pt x="2471" y="186"/>
                    </a:lnTo>
                    <a:lnTo>
                      <a:pt x="2458" y="235"/>
                    </a:lnTo>
                    <a:lnTo>
                      <a:pt x="2455" y="286"/>
                    </a:lnTo>
                    <a:lnTo>
                      <a:pt x="2455" y="2984"/>
                    </a:lnTo>
                    <a:lnTo>
                      <a:pt x="2449" y="3035"/>
                    </a:lnTo>
                    <a:lnTo>
                      <a:pt x="2437" y="3084"/>
                    </a:lnTo>
                    <a:lnTo>
                      <a:pt x="2415" y="3128"/>
                    </a:lnTo>
                    <a:lnTo>
                      <a:pt x="2387" y="3168"/>
                    </a:lnTo>
                    <a:lnTo>
                      <a:pt x="2353" y="3203"/>
                    </a:lnTo>
                    <a:lnTo>
                      <a:pt x="2313" y="3232"/>
                    </a:lnTo>
                    <a:lnTo>
                      <a:pt x="2267" y="3252"/>
                    </a:lnTo>
                    <a:lnTo>
                      <a:pt x="2220" y="3266"/>
                    </a:lnTo>
                    <a:lnTo>
                      <a:pt x="2167" y="3270"/>
                    </a:lnTo>
                    <a:lnTo>
                      <a:pt x="0" y="3270"/>
                    </a:lnTo>
                    <a:lnTo>
                      <a:pt x="53" y="3266"/>
                    </a:lnTo>
                    <a:lnTo>
                      <a:pt x="100" y="3252"/>
                    </a:lnTo>
                    <a:lnTo>
                      <a:pt x="146" y="3232"/>
                    </a:lnTo>
                    <a:lnTo>
                      <a:pt x="186" y="3203"/>
                    </a:lnTo>
                    <a:lnTo>
                      <a:pt x="221" y="3168"/>
                    </a:lnTo>
                    <a:lnTo>
                      <a:pt x="248" y="3128"/>
                    </a:lnTo>
                    <a:lnTo>
                      <a:pt x="270" y="3084"/>
                    </a:lnTo>
                    <a:lnTo>
                      <a:pt x="282" y="3035"/>
                    </a:lnTo>
                    <a:lnTo>
                      <a:pt x="288" y="2984"/>
                    </a:lnTo>
                    <a:lnTo>
                      <a:pt x="288" y="286"/>
                    </a:lnTo>
                    <a:lnTo>
                      <a:pt x="292" y="235"/>
                    </a:lnTo>
                    <a:lnTo>
                      <a:pt x="304" y="186"/>
                    </a:lnTo>
                    <a:lnTo>
                      <a:pt x="326" y="142"/>
                    </a:lnTo>
                    <a:lnTo>
                      <a:pt x="355" y="102"/>
                    </a:lnTo>
                    <a:lnTo>
                      <a:pt x="388" y="68"/>
                    </a:lnTo>
                    <a:lnTo>
                      <a:pt x="428" y="38"/>
                    </a:lnTo>
                    <a:lnTo>
                      <a:pt x="473" y="18"/>
                    </a:lnTo>
                    <a:lnTo>
                      <a:pt x="523" y="4"/>
                    </a:lnTo>
                    <a:lnTo>
                      <a:pt x="574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8566686" y="2871343"/>
                <a:ext cx="1339121" cy="1825839"/>
                <a:chOff x="2475863" y="2530795"/>
                <a:chExt cx="2387147" cy="1825839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100" name="Rounded Rectangle 99"/>
                <p:cNvSpPr/>
                <p:nvPr/>
              </p:nvSpPr>
              <p:spPr>
                <a:xfrm>
                  <a:off x="2475863" y="2530795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Rounded Rectangle 100"/>
                <p:cNvSpPr/>
                <p:nvPr/>
              </p:nvSpPr>
              <p:spPr>
                <a:xfrm>
                  <a:off x="2475863" y="3381942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Rounded Rectangle 101"/>
                <p:cNvSpPr/>
                <p:nvPr/>
              </p:nvSpPr>
              <p:spPr>
                <a:xfrm>
                  <a:off x="2576330" y="3304567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3" name="Group 102"/>
                <p:cNvGrpSpPr/>
                <p:nvPr/>
              </p:nvGrpSpPr>
              <p:grpSpPr>
                <a:xfrm>
                  <a:off x="2576330" y="2608172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134" name="Rounded Rectangle 133"/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5" name="Rounded Rectangle 134"/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4" name="Rounded Rectangle 103"/>
                <p:cNvSpPr/>
                <p:nvPr/>
              </p:nvSpPr>
              <p:spPr>
                <a:xfrm>
                  <a:off x="2701789" y="2685550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2702556" y="322719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6" name="Group 105"/>
                <p:cNvGrpSpPr/>
                <p:nvPr/>
              </p:nvGrpSpPr>
              <p:grpSpPr>
                <a:xfrm>
                  <a:off x="2701790" y="2762927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132" name="Rounded Rectangle 131"/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Rounded Rectangle 132"/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7" name="Rounded Rectangle 106"/>
                <p:cNvSpPr/>
                <p:nvPr/>
              </p:nvSpPr>
              <p:spPr>
                <a:xfrm>
                  <a:off x="2701789" y="2840304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Rounded Rectangle 107"/>
                <p:cNvSpPr/>
                <p:nvPr/>
              </p:nvSpPr>
              <p:spPr>
                <a:xfrm>
                  <a:off x="2889843" y="2917681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>
                <a:xfrm>
                  <a:off x="2889843" y="3149813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Rounded Rectangle 109"/>
                <p:cNvSpPr/>
                <p:nvPr/>
              </p:nvSpPr>
              <p:spPr>
                <a:xfrm>
                  <a:off x="2889842" y="3072436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1" name="Group 110"/>
                <p:cNvGrpSpPr/>
                <p:nvPr/>
              </p:nvGrpSpPr>
              <p:grpSpPr>
                <a:xfrm>
                  <a:off x="2889843" y="2995059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130" name="Rounded Rectangle 129"/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Rounded Rectangle 130"/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2" name="Rounded Rectangle 111"/>
                <p:cNvSpPr/>
                <p:nvPr/>
              </p:nvSpPr>
              <p:spPr>
                <a:xfrm>
                  <a:off x="2475863" y="3465048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Rounded Rectangle 112"/>
                <p:cNvSpPr/>
                <p:nvPr/>
              </p:nvSpPr>
              <p:spPr>
                <a:xfrm>
                  <a:off x="2475863" y="4316195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Rounded Rectangle 113"/>
                <p:cNvSpPr/>
                <p:nvPr/>
              </p:nvSpPr>
              <p:spPr>
                <a:xfrm>
                  <a:off x="2576330" y="423882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5" name="Group 114"/>
                <p:cNvGrpSpPr/>
                <p:nvPr/>
              </p:nvGrpSpPr>
              <p:grpSpPr>
                <a:xfrm>
                  <a:off x="2576330" y="3542425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128" name="Rounded Rectangle 127"/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" name="Rounded Rectangle 128"/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6" name="Rounded Rectangle 115"/>
                <p:cNvSpPr/>
                <p:nvPr/>
              </p:nvSpPr>
              <p:spPr>
                <a:xfrm>
                  <a:off x="2701789" y="3619803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Rounded Rectangle 116"/>
                <p:cNvSpPr/>
                <p:nvPr/>
              </p:nvSpPr>
              <p:spPr>
                <a:xfrm>
                  <a:off x="2702556" y="4161443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8" name="Group 117"/>
                <p:cNvGrpSpPr/>
                <p:nvPr/>
              </p:nvGrpSpPr>
              <p:grpSpPr>
                <a:xfrm>
                  <a:off x="2701790" y="3697180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126" name="Rounded Rectangle 125"/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" name="Rounded Rectangle 126"/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9" name="Rounded Rectangle 118"/>
                <p:cNvSpPr/>
                <p:nvPr/>
              </p:nvSpPr>
              <p:spPr>
                <a:xfrm>
                  <a:off x="2701789" y="3774557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Rounded Rectangle 119"/>
                <p:cNvSpPr/>
                <p:nvPr/>
              </p:nvSpPr>
              <p:spPr>
                <a:xfrm>
                  <a:off x="2889843" y="3851934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Rounded Rectangle 120"/>
                <p:cNvSpPr/>
                <p:nvPr/>
              </p:nvSpPr>
              <p:spPr>
                <a:xfrm>
                  <a:off x="2889843" y="4084066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Rounded Rectangle 121"/>
                <p:cNvSpPr/>
                <p:nvPr/>
              </p:nvSpPr>
              <p:spPr>
                <a:xfrm>
                  <a:off x="2889842" y="4006689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3" name="Group 122"/>
                <p:cNvGrpSpPr/>
                <p:nvPr/>
              </p:nvGrpSpPr>
              <p:grpSpPr>
                <a:xfrm>
                  <a:off x="2889843" y="3929312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124" name="Rounded Rectangle 123"/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" name="Rounded Rectangle 124"/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3" name="Group 2"/>
            <p:cNvGrpSpPr/>
            <p:nvPr/>
          </p:nvGrpSpPr>
          <p:grpSpPr>
            <a:xfrm>
              <a:off x="7120941" y="2989159"/>
              <a:ext cx="3011526" cy="2585775"/>
              <a:chOff x="6807699" y="2868350"/>
              <a:chExt cx="3011526" cy="2585775"/>
            </a:xfrm>
          </p:grpSpPr>
          <p:sp>
            <p:nvSpPr>
              <p:cNvPr id="1037" name="Freeform 69"/>
              <p:cNvSpPr>
                <a:spLocks/>
              </p:cNvSpPr>
              <p:nvPr/>
            </p:nvSpPr>
            <p:spPr bwMode="auto">
              <a:xfrm>
                <a:off x="7440241" y="2868350"/>
                <a:ext cx="2378984" cy="2585775"/>
              </a:xfrm>
              <a:custGeom>
                <a:avLst/>
                <a:gdLst>
                  <a:gd name="T0" fmla="*/ 0 w 2739"/>
                  <a:gd name="T1" fmla="*/ 0 h 2977"/>
                  <a:gd name="T2" fmla="*/ 2167 w 2739"/>
                  <a:gd name="T3" fmla="*/ 0 h 2977"/>
                  <a:gd name="T4" fmla="*/ 2218 w 2739"/>
                  <a:gd name="T5" fmla="*/ 4 h 2977"/>
                  <a:gd name="T6" fmla="*/ 2267 w 2739"/>
                  <a:gd name="T7" fmla="*/ 18 h 2977"/>
                  <a:gd name="T8" fmla="*/ 2311 w 2739"/>
                  <a:gd name="T9" fmla="*/ 39 h 2977"/>
                  <a:gd name="T10" fmla="*/ 2351 w 2739"/>
                  <a:gd name="T11" fmla="*/ 68 h 2977"/>
                  <a:gd name="T12" fmla="*/ 2386 w 2739"/>
                  <a:gd name="T13" fmla="*/ 102 h 2977"/>
                  <a:gd name="T14" fmla="*/ 2415 w 2739"/>
                  <a:gd name="T15" fmla="*/ 142 h 2977"/>
                  <a:gd name="T16" fmla="*/ 2435 w 2739"/>
                  <a:gd name="T17" fmla="*/ 186 h 2977"/>
                  <a:gd name="T18" fmla="*/ 2449 w 2739"/>
                  <a:gd name="T19" fmla="*/ 235 h 2977"/>
                  <a:gd name="T20" fmla="*/ 2453 w 2739"/>
                  <a:gd name="T21" fmla="*/ 286 h 2977"/>
                  <a:gd name="T22" fmla="*/ 2453 w 2739"/>
                  <a:gd name="T23" fmla="*/ 2691 h 2977"/>
                  <a:gd name="T24" fmla="*/ 2458 w 2739"/>
                  <a:gd name="T25" fmla="*/ 2742 h 2977"/>
                  <a:gd name="T26" fmla="*/ 2471 w 2739"/>
                  <a:gd name="T27" fmla="*/ 2791 h 2977"/>
                  <a:gd name="T28" fmla="*/ 2493 w 2739"/>
                  <a:gd name="T29" fmla="*/ 2835 h 2977"/>
                  <a:gd name="T30" fmla="*/ 2520 w 2739"/>
                  <a:gd name="T31" fmla="*/ 2875 h 2977"/>
                  <a:gd name="T32" fmla="*/ 2555 w 2739"/>
                  <a:gd name="T33" fmla="*/ 2910 h 2977"/>
                  <a:gd name="T34" fmla="*/ 2595 w 2739"/>
                  <a:gd name="T35" fmla="*/ 2939 h 2977"/>
                  <a:gd name="T36" fmla="*/ 2640 w 2739"/>
                  <a:gd name="T37" fmla="*/ 2959 h 2977"/>
                  <a:gd name="T38" fmla="*/ 2688 w 2739"/>
                  <a:gd name="T39" fmla="*/ 2973 h 2977"/>
                  <a:gd name="T40" fmla="*/ 2739 w 2739"/>
                  <a:gd name="T41" fmla="*/ 2977 h 2977"/>
                  <a:gd name="T42" fmla="*/ 572 w 2739"/>
                  <a:gd name="T43" fmla="*/ 2977 h 2977"/>
                  <a:gd name="T44" fmla="*/ 521 w 2739"/>
                  <a:gd name="T45" fmla="*/ 2973 h 2977"/>
                  <a:gd name="T46" fmla="*/ 473 w 2739"/>
                  <a:gd name="T47" fmla="*/ 2959 h 2977"/>
                  <a:gd name="T48" fmla="*/ 428 w 2739"/>
                  <a:gd name="T49" fmla="*/ 2939 h 2977"/>
                  <a:gd name="T50" fmla="*/ 388 w 2739"/>
                  <a:gd name="T51" fmla="*/ 2910 h 2977"/>
                  <a:gd name="T52" fmla="*/ 353 w 2739"/>
                  <a:gd name="T53" fmla="*/ 2875 h 2977"/>
                  <a:gd name="T54" fmla="*/ 326 w 2739"/>
                  <a:gd name="T55" fmla="*/ 2835 h 2977"/>
                  <a:gd name="T56" fmla="*/ 304 w 2739"/>
                  <a:gd name="T57" fmla="*/ 2791 h 2977"/>
                  <a:gd name="T58" fmla="*/ 291 w 2739"/>
                  <a:gd name="T59" fmla="*/ 2742 h 2977"/>
                  <a:gd name="T60" fmla="*/ 286 w 2739"/>
                  <a:gd name="T61" fmla="*/ 2691 h 2977"/>
                  <a:gd name="T62" fmla="*/ 286 w 2739"/>
                  <a:gd name="T63" fmla="*/ 286 h 2977"/>
                  <a:gd name="T64" fmla="*/ 282 w 2739"/>
                  <a:gd name="T65" fmla="*/ 235 h 2977"/>
                  <a:gd name="T66" fmla="*/ 268 w 2739"/>
                  <a:gd name="T67" fmla="*/ 186 h 2977"/>
                  <a:gd name="T68" fmla="*/ 248 w 2739"/>
                  <a:gd name="T69" fmla="*/ 142 h 2977"/>
                  <a:gd name="T70" fmla="*/ 219 w 2739"/>
                  <a:gd name="T71" fmla="*/ 102 h 2977"/>
                  <a:gd name="T72" fmla="*/ 184 w 2739"/>
                  <a:gd name="T73" fmla="*/ 68 h 2977"/>
                  <a:gd name="T74" fmla="*/ 144 w 2739"/>
                  <a:gd name="T75" fmla="*/ 39 h 2977"/>
                  <a:gd name="T76" fmla="*/ 100 w 2739"/>
                  <a:gd name="T77" fmla="*/ 18 h 2977"/>
                  <a:gd name="T78" fmla="*/ 51 w 2739"/>
                  <a:gd name="T79" fmla="*/ 4 h 2977"/>
                  <a:gd name="T80" fmla="*/ 0 w 2739"/>
                  <a:gd name="T81" fmla="*/ 0 h 2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39" h="2977">
                    <a:moveTo>
                      <a:pt x="0" y="0"/>
                    </a:moveTo>
                    <a:lnTo>
                      <a:pt x="2167" y="0"/>
                    </a:lnTo>
                    <a:lnTo>
                      <a:pt x="2218" y="4"/>
                    </a:lnTo>
                    <a:lnTo>
                      <a:pt x="2267" y="18"/>
                    </a:lnTo>
                    <a:lnTo>
                      <a:pt x="2311" y="39"/>
                    </a:lnTo>
                    <a:lnTo>
                      <a:pt x="2351" y="68"/>
                    </a:lnTo>
                    <a:lnTo>
                      <a:pt x="2386" y="102"/>
                    </a:lnTo>
                    <a:lnTo>
                      <a:pt x="2415" y="142"/>
                    </a:lnTo>
                    <a:lnTo>
                      <a:pt x="2435" y="186"/>
                    </a:lnTo>
                    <a:lnTo>
                      <a:pt x="2449" y="235"/>
                    </a:lnTo>
                    <a:lnTo>
                      <a:pt x="2453" y="286"/>
                    </a:lnTo>
                    <a:lnTo>
                      <a:pt x="2453" y="2691"/>
                    </a:lnTo>
                    <a:lnTo>
                      <a:pt x="2458" y="2742"/>
                    </a:lnTo>
                    <a:lnTo>
                      <a:pt x="2471" y="2791"/>
                    </a:lnTo>
                    <a:lnTo>
                      <a:pt x="2493" y="2835"/>
                    </a:lnTo>
                    <a:lnTo>
                      <a:pt x="2520" y="2875"/>
                    </a:lnTo>
                    <a:lnTo>
                      <a:pt x="2555" y="2910"/>
                    </a:lnTo>
                    <a:lnTo>
                      <a:pt x="2595" y="2939"/>
                    </a:lnTo>
                    <a:lnTo>
                      <a:pt x="2640" y="2959"/>
                    </a:lnTo>
                    <a:lnTo>
                      <a:pt x="2688" y="2973"/>
                    </a:lnTo>
                    <a:lnTo>
                      <a:pt x="2739" y="2977"/>
                    </a:lnTo>
                    <a:lnTo>
                      <a:pt x="572" y="2977"/>
                    </a:lnTo>
                    <a:lnTo>
                      <a:pt x="521" y="2973"/>
                    </a:lnTo>
                    <a:lnTo>
                      <a:pt x="473" y="2959"/>
                    </a:lnTo>
                    <a:lnTo>
                      <a:pt x="428" y="2939"/>
                    </a:lnTo>
                    <a:lnTo>
                      <a:pt x="388" y="2910"/>
                    </a:lnTo>
                    <a:lnTo>
                      <a:pt x="353" y="2875"/>
                    </a:lnTo>
                    <a:lnTo>
                      <a:pt x="326" y="2835"/>
                    </a:lnTo>
                    <a:lnTo>
                      <a:pt x="304" y="2791"/>
                    </a:lnTo>
                    <a:lnTo>
                      <a:pt x="291" y="2742"/>
                    </a:lnTo>
                    <a:lnTo>
                      <a:pt x="286" y="2691"/>
                    </a:lnTo>
                    <a:lnTo>
                      <a:pt x="286" y="286"/>
                    </a:lnTo>
                    <a:lnTo>
                      <a:pt x="282" y="235"/>
                    </a:lnTo>
                    <a:lnTo>
                      <a:pt x="268" y="186"/>
                    </a:lnTo>
                    <a:lnTo>
                      <a:pt x="248" y="142"/>
                    </a:lnTo>
                    <a:lnTo>
                      <a:pt x="219" y="102"/>
                    </a:lnTo>
                    <a:lnTo>
                      <a:pt x="184" y="68"/>
                    </a:lnTo>
                    <a:lnTo>
                      <a:pt x="144" y="39"/>
                    </a:lnTo>
                    <a:lnTo>
                      <a:pt x="100" y="18"/>
                    </a:lnTo>
                    <a:lnTo>
                      <a:pt x="51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38" name="Freeform 70"/>
              <p:cNvSpPr>
                <a:spLocks/>
              </p:cNvSpPr>
              <p:nvPr/>
            </p:nvSpPr>
            <p:spPr bwMode="auto">
              <a:xfrm>
                <a:off x="6807699" y="2868350"/>
                <a:ext cx="2380721" cy="2262554"/>
              </a:xfrm>
              <a:custGeom>
                <a:avLst/>
                <a:gdLst>
                  <a:gd name="T0" fmla="*/ 573 w 2740"/>
                  <a:gd name="T1" fmla="*/ 0 h 2606"/>
                  <a:gd name="T2" fmla="*/ 2740 w 2740"/>
                  <a:gd name="T3" fmla="*/ 0 h 2606"/>
                  <a:gd name="T4" fmla="*/ 2689 w 2740"/>
                  <a:gd name="T5" fmla="*/ 4 h 2606"/>
                  <a:gd name="T6" fmla="*/ 2640 w 2740"/>
                  <a:gd name="T7" fmla="*/ 18 h 2606"/>
                  <a:gd name="T8" fmla="*/ 2594 w 2740"/>
                  <a:gd name="T9" fmla="*/ 39 h 2606"/>
                  <a:gd name="T10" fmla="*/ 2556 w 2740"/>
                  <a:gd name="T11" fmla="*/ 68 h 2606"/>
                  <a:gd name="T12" fmla="*/ 2521 w 2740"/>
                  <a:gd name="T13" fmla="*/ 102 h 2606"/>
                  <a:gd name="T14" fmla="*/ 2492 w 2740"/>
                  <a:gd name="T15" fmla="*/ 142 h 2606"/>
                  <a:gd name="T16" fmla="*/ 2470 w 2740"/>
                  <a:gd name="T17" fmla="*/ 186 h 2606"/>
                  <a:gd name="T18" fmla="*/ 2458 w 2740"/>
                  <a:gd name="T19" fmla="*/ 235 h 2606"/>
                  <a:gd name="T20" fmla="*/ 2454 w 2740"/>
                  <a:gd name="T21" fmla="*/ 286 h 2606"/>
                  <a:gd name="T22" fmla="*/ 2454 w 2740"/>
                  <a:gd name="T23" fmla="*/ 2318 h 2606"/>
                  <a:gd name="T24" fmla="*/ 2448 w 2740"/>
                  <a:gd name="T25" fmla="*/ 2371 h 2606"/>
                  <a:gd name="T26" fmla="*/ 2436 w 2740"/>
                  <a:gd name="T27" fmla="*/ 2418 h 2606"/>
                  <a:gd name="T28" fmla="*/ 2414 w 2740"/>
                  <a:gd name="T29" fmla="*/ 2464 h 2606"/>
                  <a:gd name="T30" fmla="*/ 2387 w 2740"/>
                  <a:gd name="T31" fmla="*/ 2504 h 2606"/>
                  <a:gd name="T32" fmla="*/ 2352 w 2740"/>
                  <a:gd name="T33" fmla="*/ 2538 h 2606"/>
                  <a:gd name="T34" fmla="*/ 2312 w 2740"/>
                  <a:gd name="T35" fmla="*/ 2566 h 2606"/>
                  <a:gd name="T36" fmla="*/ 2267 w 2740"/>
                  <a:gd name="T37" fmla="*/ 2587 h 2606"/>
                  <a:gd name="T38" fmla="*/ 2219 w 2740"/>
                  <a:gd name="T39" fmla="*/ 2600 h 2606"/>
                  <a:gd name="T40" fmla="*/ 2166 w 2740"/>
                  <a:gd name="T41" fmla="*/ 2606 h 2606"/>
                  <a:gd name="T42" fmla="*/ 0 w 2740"/>
                  <a:gd name="T43" fmla="*/ 2606 h 2606"/>
                  <a:gd name="T44" fmla="*/ 52 w 2740"/>
                  <a:gd name="T45" fmla="*/ 2600 h 2606"/>
                  <a:gd name="T46" fmla="*/ 100 w 2740"/>
                  <a:gd name="T47" fmla="*/ 2587 h 2606"/>
                  <a:gd name="T48" fmla="*/ 145 w 2740"/>
                  <a:gd name="T49" fmla="*/ 2566 h 2606"/>
                  <a:gd name="T50" fmla="*/ 185 w 2740"/>
                  <a:gd name="T51" fmla="*/ 2538 h 2606"/>
                  <a:gd name="T52" fmla="*/ 220 w 2740"/>
                  <a:gd name="T53" fmla="*/ 2504 h 2606"/>
                  <a:gd name="T54" fmla="*/ 247 w 2740"/>
                  <a:gd name="T55" fmla="*/ 2464 h 2606"/>
                  <a:gd name="T56" fmla="*/ 269 w 2740"/>
                  <a:gd name="T57" fmla="*/ 2418 h 2606"/>
                  <a:gd name="T58" fmla="*/ 282 w 2740"/>
                  <a:gd name="T59" fmla="*/ 2371 h 2606"/>
                  <a:gd name="T60" fmla="*/ 287 w 2740"/>
                  <a:gd name="T61" fmla="*/ 2318 h 2606"/>
                  <a:gd name="T62" fmla="*/ 287 w 2740"/>
                  <a:gd name="T63" fmla="*/ 286 h 2606"/>
                  <a:gd name="T64" fmla="*/ 291 w 2740"/>
                  <a:gd name="T65" fmla="*/ 235 h 2606"/>
                  <a:gd name="T66" fmla="*/ 303 w 2740"/>
                  <a:gd name="T67" fmla="*/ 186 h 2606"/>
                  <a:gd name="T68" fmla="*/ 325 w 2740"/>
                  <a:gd name="T69" fmla="*/ 142 h 2606"/>
                  <a:gd name="T70" fmla="*/ 354 w 2740"/>
                  <a:gd name="T71" fmla="*/ 102 h 2606"/>
                  <a:gd name="T72" fmla="*/ 389 w 2740"/>
                  <a:gd name="T73" fmla="*/ 68 h 2606"/>
                  <a:gd name="T74" fmla="*/ 427 w 2740"/>
                  <a:gd name="T75" fmla="*/ 39 h 2606"/>
                  <a:gd name="T76" fmla="*/ 473 w 2740"/>
                  <a:gd name="T77" fmla="*/ 18 h 2606"/>
                  <a:gd name="T78" fmla="*/ 522 w 2740"/>
                  <a:gd name="T79" fmla="*/ 4 h 2606"/>
                  <a:gd name="T80" fmla="*/ 573 w 2740"/>
                  <a:gd name="T81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40" h="2606">
                    <a:moveTo>
                      <a:pt x="573" y="0"/>
                    </a:moveTo>
                    <a:lnTo>
                      <a:pt x="2740" y="0"/>
                    </a:lnTo>
                    <a:lnTo>
                      <a:pt x="2689" y="4"/>
                    </a:lnTo>
                    <a:lnTo>
                      <a:pt x="2640" y="18"/>
                    </a:lnTo>
                    <a:lnTo>
                      <a:pt x="2594" y="39"/>
                    </a:lnTo>
                    <a:lnTo>
                      <a:pt x="2556" y="68"/>
                    </a:lnTo>
                    <a:lnTo>
                      <a:pt x="2521" y="102"/>
                    </a:lnTo>
                    <a:lnTo>
                      <a:pt x="2492" y="142"/>
                    </a:lnTo>
                    <a:lnTo>
                      <a:pt x="2470" y="186"/>
                    </a:lnTo>
                    <a:lnTo>
                      <a:pt x="2458" y="235"/>
                    </a:lnTo>
                    <a:lnTo>
                      <a:pt x="2454" y="286"/>
                    </a:lnTo>
                    <a:lnTo>
                      <a:pt x="2454" y="2318"/>
                    </a:lnTo>
                    <a:lnTo>
                      <a:pt x="2448" y="2371"/>
                    </a:lnTo>
                    <a:lnTo>
                      <a:pt x="2436" y="2418"/>
                    </a:lnTo>
                    <a:lnTo>
                      <a:pt x="2414" y="2464"/>
                    </a:lnTo>
                    <a:lnTo>
                      <a:pt x="2387" y="2504"/>
                    </a:lnTo>
                    <a:lnTo>
                      <a:pt x="2352" y="2538"/>
                    </a:lnTo>
                    <a:lnTo>
                      <a:pt x="2312" y="2566"/>
                    </a:lnTo>
                    <a:lnTo>
                      <a:pt x="2267" y="2587"/>
                    </a:lnTo>
                    <a:lnTo>
                      <a:pt x="2219" y="2600"/>
                    </a:lnTo>
                    <a:lnTo>
                      <a:pt x="2166" y="2606"/>
                    </a:lnTo>
                    <a:lnTo>
                      <a:pt x="0" y="2606"/>
                    </a:lnTo>
                    <a:lnTo>
                      <a:pt x="52" y="2600"/>
                    </a:lnTo>
                    <a:lnTo>
                      <a:pt x="100" y="2587"/>
                    </a:lnTo>
                    <a:lnTo>
                      <a:pt x="145" y="2566"/>
                    </a:lnTo>
                    <a:lnTo>
                      <a:pt x="185" y="2538"/>
                    </a:lnTo>
                    <a:lnTo>
                      <a:pt x="220" y="2504"/>
                    </a:lnTo>
                    <a:lnTo>
                      <a:pt x="247" y="2464"/>
                    </a:lnTo>
                    <a:lnTo>
                      <a:pt x="269" y="2418"/>
                    </a:lnTo>
                    <a:lnTo>
                      <a:pt x="282" y="2371"/>
                    </a:lnTo>
                    <a:lnTo>
                      <a:pt x="287" y="2318"/>
                    </a:lnTo>
                    <a:lnTo>
                      <a:pt x="287" y="286"/>
                    </a:lnTo>
                    <a:lnTo>
                      <a:pt x="291" y="235"/>
                    </a:lnTo>
                    <a:lnTo>
                      <a:pt x="303" y="186"/>
                    </a:lnTo>
                    <a:lnTo>
                      <a:pt x="325" y="142"/>
                    </a:lnTo>
                    <a:lnTo>
                      <a:pt x="354" y="102"/>
                    </a:lnTo>
                    <a:lnTo>
                      <a:pt x="389" y="68"/>
                    </a:lnTo>
                    <a:lnTo>
                      <a:pt x="427" y="39"/>
                    </a:lnTo>
                    <a:lnTo>
                      <a:pt x="473" y="18"/>
                    </a:lnTo>
                    <a:lnTo>
                      <a:pt x="522" y="4"/>
                    </a:lnTo>
                    <a:lnTo>
                      <a:pt x="573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7474486" y="3125343"/>
                <a:ext cx="1339121" cy="1825839"/>
                <a:chOff x="2475863" y="2530795"/>
                <a:chExt cx="2387147" cy="1825839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63" name="Rounded Rectangle 62"/>
                <p:cNvSpPr/>
                <p:nvPr/>
              </p:nvSpPr>
              <p:spPr>
                <a:xfrm>
                  <a:off x="2475863" y="2530795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2475863" y="3381942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2576330" y="3304567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2576330" y="2608172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97" name="Rounded Rectangle 96"/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" name="Rounded Rectangle 97"/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7" name="Rounded Rectangle 66"/>
                <p:cNvSpPr/>
                <p:nvPr/>
              </p:nvSpPr>
              <p:spPr>
                <a:xfrm>
                  <a:off x="2701789" y="2685550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Rounded Rectangle 67"/>
                <p:cNvSpPr/>
                <p:nvPr/>
              </p:nvSpPr>
              <p:spPr>
                <a:xfrm>
                  <a:off x="2702556" y="322719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69" name="Group 68"/>
                <p:cNvGrpSpPr/>
                <p:nvPr/>
              </p:nvGrpSpPr>
              <p:grpSpPr>
                <a:xfrm>
                  <a:off x="2701790" y="2762927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95" name="Rounded Rectangle 94"/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6" name="Rounded Rectangle 95"/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0" name="Rounded Rectangle 69"/>
                <p:cNvSpPr/>
                <p:nvPr/>
              </p:nvSpPr>
              <p:spPr>
                <a:xfrm>
                  <a:off x="2701789" y="2840304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2889843" y="2917681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Rounded Rectangle 71"/>
                <p:cNvSpPr/>
                <p:nvPr/>
              </p:nvSpPr>
              <p:spPr>
                <a:xfrm>
                  <a:off x="2889843" y="3149813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>
                <a:xfrm>
                  <a:off x="2889842" y="3072436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" name="Group 73"/>
                <p:cNvGrpSpPr/>
                <p:nvPr/>
              </p:nvGrpSpPr>
              <p:grpSpPr>
                <a:xfrm>
                  <a:off x="2889843" y="2995059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93" name="Rounded Rectangle 92"/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" name="Rounded Rectangle 93"/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5" name="Rounded Rectangle 74"/>
                <p:cNvSpPr/>
                <p:nvPr/>
              </p:nvSpPr>
              <p:spPr>
                <a:xfrm>
                  <a:off x="2475863" y="3465048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>
                <a:xfrm>
                  <a:off x="2475863" y="4316195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>
                <a:xfrm>
                  <a:off x="2576330" y="423882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2576330" y="3542425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91" name="Rounded Rectangle 90"/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" name="Rounded Rectangle 91"/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9" name="Rounded Rectangle 78"/>
                <p:cNvSpPr/>
                <p:nvPr/>
              </p:nvSpPr>
              <p:spPr>
                <a:xfrm>
                  <a:off x="2701789" y="3619803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Rounded Rectangle 79"/>
                <p:cNvSpPr/>
                <p:nvPr/>
              </p:nvSpPr>
              <p:spPr>
                <a:xfrm>
                  <a:off x="2702556" y="4161443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81" name="Group 80"/>
                <p:cNvGrpSpPr/>
                <p:nvPr/>
              </p:nvGrpSpPr>
              <p:grpSpPr>
                <a:xfrm>
                  <a:off x="2701790" y="3697180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89" name="Rounded Rectangle 88"/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" name="Rounded Rectangle 89"/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82" name="Rounded Rectangle 81"/>
                <p:cNvSpPr/>
                <p:nvPr/>
              </p:nvSpPr>
              <p:spPr>
                <a:xfrm>
                  <a:off x="2701789" y="3774557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ounded Rectangle 82"/>
                <p:cNvSpPr/>
                <p:nvPr/>
              </p:nvSpPr>
              <p:spPr>
                <a:xfrm>
                  <a:off x="2889843" y="3851934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ounded Rectangle 83"/>
                <p:cNvSpPr/>
                <p:nvPr/>
              </p:nvSpPr>
              <p:spPr>
                <a:xfrm>
                  <a:off x="2889843" y="4084066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ounded Rectangle 84"/>
                <p:cNvSpPr/>
                <p:nvPr/>
              </p:nvSpPr>
              <p:spPr>
                <a:xfrm>
                  <a:off x="2889842" y="4006689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86" name="Group 85"/>
                <p:cNvGrpSpPr/>
                <p:nvPr/>
              </p:nvGrpSpPr>
              <p:grpSpPr>
                <a:xfrm>
                  <a:off x="2889843" y="3929312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87" name="Rounded Rectangle 86"/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" name="Rounded Rectangle 87"/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039" name="Freeform 71"/>
            <p:cNvSpPr>
              <a:spLocks/>
            </p:cNvSpPr>
            <p:nvPr/>
          </p:nvSpPr>
          <p:spPr bwMode="auto">
            <a:xfrm>
              <a:off x="6603090" y="2049036"/>
              <a:ext cx="2378984" cy="3202678"/>
            </a:xfrm>
            <a:custGeom>
              <a:avLst/>
              <a:gdLst>
                <a:gd name="T0" fmla="*/ 0 w 2738"/>
                <a:gd name="T1" fmla="*/ 0 h 3687"/>
                <a:gd name="T2" fmla="*/ 2167 w 2738"/>
                <a:gd name="T3" fmla="*/ 0 h 3687"/>
                <a:gd name="T4" fmla="*/ 2218 w 2738"/>
                <a:gd name="T5" fmla="*/ 5 h 3687"/>
                <a:gd name="T6" fmla="*/ 2265 w 2738"/>
                <a:gd name="T7" fmla="*/ 18 h 3687"/>
                <a:gd name="T8" fmla="*/ 2310 w 2738"/>
                <a:gd name="T9" fmla="*/ 40 h 3687"/>
                <a:gd name="T10" fmla="*/ 2350 w 2738"/>
                <a:gd name="T11" fmla="*/ 67 h 3687"/>
                <a:gd name="T12" fmla="*/ 2385 w 2738"/>
                <a:gd name="T13" fmla="*/ 102 h 3687"/>
                <a:gd name="T14" fmla="*/ 2412 w 2738"/>
                <a:gd name="T15" fmla="*/ 142 h 3687"/>
                <a:gd name="T16" fmla="*/ 2434 w 2738"/>
                <a:gd name="T17" fmla="*/ 187 h 3687"/>
                <a:gd name="T18" fmla="*/ 2447 w 2738"/>
                <a:gd name="T19" fmla="*/ 235 h 3687"/>
                <a:gd name="T20" fmla="*/ 2452 w 2738"/>
                <a:gd name="T21" fmla="*/ 287 h 3687"/>
                <a:gd name="T22" fmla="*/ 2452 w 2738"/>
                <a:gd name="T23" fmla="*/ 3399 h 3687"/>
                <a:gd name="T24" fmla="*/ 2456 w 2738"/>
                <a:gd name="T25" fmla="*/ 3452 h 3687"/>
                <a:gd name="T26" fmla="*/ 2471 w 2738"/>
                <a:gd name="T27" fmla="*/ 3499 h 3687"/>
                <a:gd name="T28" fmla="*/ 2491 w 2738"/>
                <a:gd name="T29" fmla="*/ 3545 h 3687"/>
                <a:gd name="T30" fmla="*/ 2520 w 2738"/>
                <a:gd name="T31" fmla="*/ 3585 h 3687"/>
                <a:gd name="T32" fmla="*/ 2554 w 2738"/>
                <a:gd name="T33" fmla="*/ 3619 h 3687"/>
                <a:gd name="T34" fmla="*/ 2594 w 2738"/>
                <a:gd name="T35" fmla="*/ 3647 h 3687"/>
                <a:gd name="T36" fmla="*/ 2638 w 2738"/>
                <a:gd name="T37" fmla="*/ 3668 h 3687"/>
                <a:gd name="T38" fmla="*/ 2687 w 2738"/>
                <a:gd name="T39" fmla="*/ 3681 h 3687"/>
                <a:gd name="T40" fmla="*/ 2738 w 2738"/>
                <a:gd name="T41" fmla="*/ 3687 h 3687"/>
                <a:gd name="T42" fmla="*/ 571 w 2738"/>
                <a:gd name="T43" fmla="*/ 3687 h 3687"/>
                <a:gd name="T44" fmla="*/ 520 w 2738"/>
                <a:gd name="T45" fmla="*/ 3681 h 3687"/>
                <a:gd name="T46" fmla="*/ 471 w 2738"/>
                <a:gd name="T47" fmla="*/ 3668 h 3687"/>
                <a:gd name="T48" fmla="*/ 427 w 2738"/>
                <a:gd name="T49" fmla="*/ 3647 h 3687"/>
                <a:gd name="T50" fmla="*/ 387 w 2738"/>
                <a:gd name="T51" fmla="*/ 3619 h 3687"/>
                <a:gd name="T52" fmla="*/ 353 w 2738"/>
                <a:gd name="T53" fmla="*/ 3585 h 3687"/>
                <a:gd name="T54" fmla="*/ 324 w 2738"/>
                <a:gd name="T55" fmla="*/ 3545 h 3687"/>
                <a:gd name="T56" fmla="*/ 304 w 2738"/>
                <a:gd name="T57" fmla="*/ 3499 h 3687"/>
                <a:gd name="T58" fmla="*/ 289 w 2738"/>
                <a:gd name="T59" fmla="*/ 3452 h 3687"/>
                <a:gd name="T60" fmla="*/ 285 w 2738"/>
                <a:gd name="T61" fmla="*/ 3399 h 3687"/>
                <a:gd name="T62" fmla="*/ 285 w 2738"/>
                <a:gd name="T63" fmla="*/ 287 h 3687"/>
                <a:gd name="T64" fmla="*/ 280 w 2738"/>
                <a:gd name="T65" fmla="*/ 235 h 3687"/>
                <a:gd name="T66" fmla="*/ 267 w 2738"/>
                <a:gd name="T67" fmla="*/ 187 h 3687"/>
                <a:gd name="T68" fmla="*/ 245 w 2738"/>
                <a:gd name="T69" fmla="*/ 142 h 3687"/>
                <a:gd name="T70" fmla="*/ 218 w 2738"/>
                <a:gd name="T71" fmla="*/ 102 h 3687"/>
                <a:gd name="T72" fmla="*/ 184 w 2738"/>
                <a:gd name="T73" fmla="*/ 67 h 3687"/>
                <a:gd name="T74" fmla="*/ 144 w 2738"/>
                <a:gd name="T75" fmla="*/ 40 h 3687"/>
                <a:gd name="T76" fmla="*/ 98 w 2738"/>
                <a:gd name="T77" fmla="*/ 18 h 3687"/>
                <a:gd name="T78" fmla="*/ 51 w 2738"/>
                <a:gd name="T79" fmla="*/ 5 h 3687"/>
                <a:gd name="T80" fmla="*/ 0 w 2738"/>
                <a:gd name="T81" fmla="*/ 0 h 3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38" h="3687">
                  <a:moveTo>
                    <a:pt x="0" y="0"/>
                  </a:moveTo>
                  <a:lnTo>
                    <a:pt x="2167" y="0"/>
                  </a:lnTo>
                  <a:lnTo>
                    <a:pt x="2218" y="5"/>
                  </a:lnTo>
                  <a:lnTo>
                    <a:pt x="2265" y="18"/>
                  </a:lnTo>
                  <a:lnTo>
                    <a:pt x="2310" y="40"/>
                  </a:lnTo>
                  <a:lnTo>
                    <a:pt x="2350" y="67"/>
                  </a:lnTo>
                  <a:lnTo>
                    <a:pt x="2385" y="102"/>
                  </a:lnTo>
                  <a:lnTo>
                    <a:pt x="2412" y="142"/>
                  </a:lnTo>
                  <a:lnTo>
                    <a:pt x="2434" y="187"/>
                  </a:lnTo>
                  <a:lnTo>
                    <a:pt x="2447" y="235"/>
                  </a:lnTo>
                  <a:lnTo>
                    <a:pt x="2452" y="287"/>
                  </a:lnTo>
                  <a:lnTo>
                    <a:pt x="2452" y="3399"/>
                  </a:lnTo>
                  <a:lnTo>
                    <a:pt x="2456" y="3452"/>
                  </a:lnTo>
                  <a:lnTo>
                    <a:pt x="2471" y="3499"/>
                  </a:lnTo>
                  <a:lnTo>
                    <a:pt x="2491" y="3545"/>
                  </a:lnTo>
                  <a:lnTo>
                    <a:pt x="2520" y="3585"/>
                  </a:lnTo>
                  <a:lnTo>
                    <a:pt x="2554" y="3619"/>
                  </a:lnTo>
                  <a:lnTo>
                    <a:pt x="2594" y="3647"/>
                  </a:lnTo>
                  <a:lnTo>
                    <a:pt x="2638" y="3668"/>
                  </a:lnTo>
                  <a:lnTo>
                    <a:pt x="2687" y="3681"/>
                  </a:lnTo>
                  <a:lnTo>
                    <a:pt x="2738" y="3687"/>
                  </a:lnTo>
                  <a:lnTo>
                    <a:pt x="571" y="3687"/>
                  </a:lnTo>
                  <a:lnTo>
                    <a:pt x="520" y="3681"/>
                  </a:lnTo>
                  <a:lnTo>
                    <a:pt x="471" y="3668"/>
                  </a:lnTo>
                  <a:lnTo>
                    <a:pt x="427" y="3647"/>
                  </a:lnTo>
                  <a:lnTo>
                    <a:pt x="387" y="3619"/>
                  </a:lnTo>
                  <a:lnTo>
                    <a:pt x="353" y="3585"/>
                  </a:lnTo>
                  <a:lnTo>
                    <a:pt x="324" y="3545"/>
                  </a:lnTo>
                  <a:lnTo>
                    <a:pt x="304" y="3499"/>
                  </a:lnTo>
                  <a:lnTo>
                    <a:pt x="289" y="3452"/>
                  </a:lnTo>
                  <a:lnTo>
                    <a:pt x="285" y="3399"/>
                  </a:lnTo>
                  <a:lnTo>
                    <a:pt x="285" y="287"/>
                  </a:lnTo>
                  <a:lnTo>
                    <a:pt x="280" y="235"/>
                  </a:lnTo>
                  <a:lnTo>
                    <a:pt x="267" y="187"/>
                  </a:lnTo>
                  <a:lnTo>
                    <a:pt x="245" y="142"/>
                  </a:lnTo>
                  <a:lnTo>
                    <a:pt x="218" y="102"/>
                  </a:lnTo>
                  <a:lnTo>
                    <a:pt x="184" y="67"/>
                  </a:lnTo>
                  <a:lnTo>
                    <a:pt x="144" y="40"/>
                  </a:lnTo>
                  <a:lnTo>
                    <a:pt x="98" y="18"/>
                  </a:lnTo>
                  <a:lnTo>
                    <a:pt x="51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0" name="Freeform 72"/>
            <p:cNvSpPr>
              <a:spLocks/>
            </p:cNvSpPr>
            <p:nvPr/>
          </p:nvSpPr>
          <p:spPr bwMode="auto">
            <a:xfrm>
              <a:off x="6111306" y="2049035"/>
              <a:ext cx="2378984" cy="4193837"/>
            </a:xfrm>
            <a:custGeom>
              <a:avLst/>
              <a:gdLst>
                <a:gd name="T0" fmla="*/ 571 w 2738"/>
                <a:gd name="T1" fmla="*/ 0 h 3271"/>
                <a:gd name="T2" fmla="*/ 2738 w 2738"/>
                <a:gd name="T3" fmla="*/ 0 h 3271"/>
                <a:gd name="T4" fmla="*/ 2687 w 2738"/>
                <a:gd name="T5" fmla="*/ 5 h 3271"/>
                <a:gd name="T6" fmla="*/ 2640 w 2738"/>
                <a:gd name="T7" fmla="*/ 18 h 3271"/>
                <a:gd name="T8" fmla="*/ 2594 w 2738"/>
                <a:gd name="T9" fmla="*/ 40 h 3271"/>
                <a:gd name="T10" fmla="*/ 2554 w 2738"/>
                <a:gd name="T11" fmla="*/ 67 h 3271"/>
                <a:gd name="T12" fmla="*/ 2520 w 2738"/>
                <a:gd name="T13" fmla="*/ 102 h 3271"/>
                <a:gd name="T14" fmla="*/ 2493 w 2738"/>
                <a:gd name="T15" fmla="*/ 142 h 3271"/>
                <a:gd name="T16" fmla="*/ 2471 w 2738"/>
                <a:gd name="T17" fmla="*/ 187 h 3271"/>
                <a:gd name="T18" fmla="*/ 2458 w 2738"/>
                <a:gd name="T19" fmla="*/ 235 h 3271"/>
                <a:gd name="T20" fmla="*/ 2453 w 2738"/>
                <a:gd name="T21" fmla="*/ 287 h 3271"/>
                <a:gd name="T22" fmla="*/ 2453 w 2738"/>
                <a:gd name="T23" fmla="*/ 2984 h 3271"/>
                <a:gd name="T24" fmla="*/ 2449 w 2738"/>
                <a:gd name="T25" fmla="*/ 3037 h 3271"/>
                <a:gd name="T26" fmla="*/ 2434 w 2738"/>
                <a:gd name="T27" fmla="*/ 3084 h 3271"/>
                <a:gd name="T28" fmla="*/ 2414 w 2738"/>
                <a:gd name="T29" fmla="*/ 3129 h 3271"/>
                <a:gd name="T30" fmla="*/ 2385 w 2738"/>
                <a:gd name="T31" fmla="*/ 3170 h 3271"/>
                <a:gd name="T32" fmla="*/ 2351 w 2738"/>
                <a:gd name="T33" fmla="*/ 3204 h 3271"/>
                <a:gd name="T34" fmla="*/ 2311 w 2738"/>
                <a:gd name="T35" fmla="*/ 3231 h 3271"/>
                <a:gd name="T36" fmla="*/ 2267 w 2738"/>
                <a:gd name="T37" fmla="*/ 3253 h 3271"/>
                <a:gd name="T38" fmla="*/ 2218 w 2738"/>
                <a:gd name="T39" fmla="*/ 3266 h 3271"/>
                <a:gd name="T40" fmla="*/ 2167 w 2738"/>
                <a:gd name="T41" fmla="*/ 3271 h 3271"/>
                <a:gd name="T42" fmla="*/ 0 w 2738"/>
                <a:gd name="T43" fmla="*/ 3271 h 3271"/>
                <a:gd name="T44" fmla="*/ 51 w 2738"/>
                <a:gd name="T45" fmla="*/ 3266 h 3271"/>
                <a:gd name="T46" fmla="*/ 100 w 2738"/>
                <a:gd name="T47" fmla="*/ 3253 h 3271"/>
                <a:gd name="T48" fmla="*/ 144 w 2738"/>
                <a:gd name="T49" fmla="*/ 3231 h 3271"/>
                <a:gd name="T50" fmla="*/ 184 w 2738"/>
                <a:gd name="T51" fmla="*/ 3204 h 3271"/>
                <a:gd name="T52" fmla="*/ 218 w 2738"/>
                <a:gd name="T53" fmla="*/ 3170 h 3271"/>
                <a:gd name="T54" fmla="*/ 247 w 2738"/>
                <a:gd name="T55" fmla="*/ 3129 h 3271"/>
                <a:gd name="T56" fmla="*/ 267 w 2738"/>
                <a:gd name="T57" fmla="*/ 3084 h 3271"/>
                <a:gd name="T58" fmla="*/ 282 w 2738"/>
                <a:gd name="T59" fmla="*/ 3037 h 3271"/>
                <a:gd name="T60" fmla="*/ 286 w 2738"/>
                <a:gd name="T61" fmla="*/ 2984 h 3271"/>
                <a:gd name="T62" fmla="*/ 286 w 2738"/>
                <a:gd name="T63" fmla="*/ 287 h 3271"/>
                <a:gd name="T64" fmla="*/ 291 w 2738"/>
                <a:gd name="T65" fmla="*/ 235 h 3271"/>
                <a:gd name="T66" fmla="*/ 304 w 2738"/>
                <a:gd name="T67" fmla="*/ 187 h 3271"/>
                <a:gd name="T68" fmla="*/ 326 w 2738"/>
                <a:gd name="T69" fmla="*/ 142 h 3271"/>
                <a:gd name="T70" fmla="*/ 353 w 2738"/>
                <a:gd name="T71" fmla="*/ 102 h 3271"/>
                <a:gd name="T72" fmla="*/ 388 w 2738"/>
                <a:gd name="T73" fmla="*/ 67 h 3271"/>
                <a:gd name="T74" fmla="*/ 428 w 2738"/>
                <a:gd name="T75" fmla="*/ 40 h 3271"/>
                <a:gd name="T76" fmla="*/ 473 w 2738"/>
                <a:gd name="T77" fmla="*/ 18 h 3271"/>
                <a:gd name="T78" fmla="*/ 520 w 2738"/>
                <a:gd name="T79" fmla="*/ 5 h 3271"/>
                <a:gd name="T80" fmla="*/ 571 w 2738"/>
                <a:gd name="T81" fmla="*/ 0 h 3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38" h="3271">
                  <a:moveTo>
                    <a:pt x="571" y="0"/>
                  </a:moveTo>
                  <a:lnTo>
                    <a:pt x="2738" y="0"/>
                  </a:lnTo>
                  <a:lnTo>
                    <a:pt x="2687" y="5"/>
                  </a:lnTo>
                  <a:lnTo>
                    <a:pt x="2640" y="18"/>
                  </a:lnTo>
                  <a:lnTo>
                    <a:pt x="2594" y="40"/>
                  </a:lnTo>
                  <a:lnTo>
                    <a:pt x="2554" y="67"/>
                  </a:lnTo>
                  <a:lnTo>
                    <a:pt x="2520" y="102"/>
                  </a:lnTo>
                  <a:lnTo>
                    <a:pt x="2493" y="142"/>
                  </a:lnTo>
                  <a:lnTo>
                    <a:pt x="2471" y="187"/>
                  </a:lnTo>
                  <a:lnTo>
                    <a:pt x="2458" y="235"/>
                  </a:lnTo>
                  <a:lnTo>
                    <a:pt x="2453" y="287"/>
                  </a:lnTo>
                  <a:lnTo>
                    <a:pt x="2453" y="2984"/>
                  </a:lnTo>
                  <a:lnTo>
                    <a:pt x="2449" y="3037"/>
                  </a:lnTo>
                  <a:lnTo>
                    <a:pt x="2434" y="3084"/>
                  </a:lnTo>
                  <a:lnTo>
                    <a:pt x="2414" y="3129"/>
                  </a:lnTo>
                  <a:lnTo>
                    <a:pt x="2385" y="3170"/>
                  </a:lnTo>
                  <a:lnTo>
                    <a:pt x="2351" y="3204"/>
                  </a:lnTo>
                  <a:lnTo>
                    <a:pt x="2311" y="3231"/>
                  </a:lnTo>
                  <a:lnTo>
                    <a:pt x="2267" y="3253"/>
                  </a:lnTo>
                  <a:lnTo>
                    <a:pt x="2218" y="3266"/>
                  </a:lnTo>
                  <a:lnTo>
                    <a:pt x="2167" y="3271"/>
                  </a:lnTo>
                  <a:lnTo>
                    <a:pt x="0" y="3271"/>
                  </a:lnTo>
                  <a:lnTo>
                    <a:pt x="51" y="3266"/>
                  </a:lnTo>
                  <a:lnTo>
                    <a:pt x="100" y="3253"/>
                  </a:lnTo>
                  <a:lnTo>
                    <a:pt x="144" y="3231"/>
                  </a:lnTo>
                  <a:lnTo>
                    <a:pt x="184" y="3204"/>
                  </a:lnTo>
                  <a:lnTo>
                    <a:pt x="218" y="3170"/>
                  </a:lnTo>
                  <a:lnTo>
                    <a:pt x="247" y="3129"/>
                  </a:lnTo>
                  <a:lnTo>
                    <a:pt x="267" y="3084"/>
                  </a:lnTo>
                  <a:lnTo>
                    <a:pt x="282" y="3037"/>
                  </a:lnTo>
                  <a:lnTo>
                    <a:pt x="286" y="2984"/>
                  </a:lnTo>
                  <a:lnTo>
                    <a:pt x="286" y="287"/>
                  </a:lnTo>
                  <a:lnTo>
                    <a:pt x="291" y="235"/>
                  </a:lnTo>
                  <a:lnTo>
                    <a:pt x="304" y="187"/>
                  </a:lnTo>
                  <a:lnTo>
                    <a:pt x="326" y="142"/>
                  </a:lnTo>
                  <a:lnTo>
                    <a:pt x="353" y="102"/>
                  </a:lnTo>
                  <a:lnTo>
                    <a:pt x="388" y="67"/>
                  </a:lnTo>
                  <a:lnTo>
                    <a:pt x="428" y="40"/>
                  </a:lnTo>
                  <a:lnTo>
                    <a:pt x="473" y="18"/>
                  </a:lnTo>
                  <a:lnTo>
                    <a:pt x="520" y="5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581228" y="2318427"/>
              <a:ext cx="1339121" cy="2169838"/>
              <a:chOff x="2475863" y="2530795"/>
              <a:chExt cx="2387147" cy="1825839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2475863" y="2530795"/>
                <a:ext cx="855702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475863" y="3381942"/>
                <a:ext cx="65603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576330" y="3304567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2576330" y="2608172"/>
                <a:ext cx="1640090" cy="40439"/>
                <a:chOff x="2380456" y="2572537"/>
                <a:chExt cx="1516062" cy="63500"/>
              </a:xfrm>
              <a:solidFill>
                <a:schemeClr val="accent2"/>
              </a:solidFill>
            </p:grpSpPr>
            <p:sp>
              <p:nvSpPr>
                <p:cNvPr id="60" name="Rounded Rectangle 59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" name="Rounded Rectangle 29"/>
              <p:cNvSpPr/>
              <p:nvPr/>
            </p:nvSpPr>
            <p:spPr>
              <a:xfrm>
                <a:off x="2701789" y="2685550"/>
                <a:ext cx="207878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702556" y="3227190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701790" y="2762927"/>
                <a:ext cx="2161220" cy="40439"/>
                <a:chOff x="2496429" y="2811430"/>
                <a:chExt cx="1997783" cy="63500"/>
              </a:xfrm>
              <a:solidFill>
                <a:schemeClr val="accent2"/>
              </a:solidFill>
            </p:grpSpPr>
            <p:sp>
              <p:nvSpPr>
                <p:cNvPr id="58" name="Rounded Rectangle 57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" name="Rounded Rectangle 32"/>
              <p:cNvSpPr/>
              <p:nvPr/>
            </p:nvSpPr>
            <p:spPr>
              <a:xfrm>
                <a:off x="2701789" y="2840304"/>
                <a:ext cx="1566709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2889843" y="2917681"/>
                <a:ext cx="901528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889843" y="3149813"/>
                <a:ext cx="115655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2889842" y="3072436"/>
                <a:ext cx="132657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2889843" y="2995059"/>
                <a:ext cx="1725865" cy="40439"/>
                <a:chOff x="2670261" y="3182904"/>
                <a:chExt cx="1595351" cy="63500"/>
              </a:xfrm>
              <a:solidFill>
                <a:schemeClr val="accent3"/>
              </a:solidFill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Rounded Rectangle 56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8" name="Rounded Rectangle 37"/>
              <p:cNvSpPr/>
              <p:nvPr/>
            </p:nvSpPr>
            <p:spPr>
              <a:xfrm>
                <a:off x="2475863" y="3465048"/>
                <a:ext cx="855702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2475863" y="4316195"/>
                <a:ext cx="65603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2576330" y="4238820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2576330" y="3542425"/>
                <a:ext cx="1640090" cy="40439"/>
                <a:chOff x="2380456" y="2572537"/>
                <a:chExt cx="1516062" cy="63500"/>
              </a:xfrm>
              <a:solidFill>
                <a:schemeClr val="accent2"/>
              </a:solidFill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2" name="Rounded Rectangle 41"/>
              <p:cNvSpPr/>
              <p:nvPr/>
            </p:nvSpPr>
            <p:spPr>
              <a:xfrm>
                <a:off x="2701789" y="3619803"/>
                <a:ext cx="207878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702556" y="4161443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2701790" y="3697180"/>
                <a:ext cx="2161220" cy="40439"/>
                <a:chOff x="2496429" y="2811430"/>
                <a:chExt cx="1997783" cy="63500"/>
              </a:xfrm>
              <a:solidFill>
                <a:schemeClr val="tx2"/>
              </a:solidFill>
            </p:grpSpPr>
            <p:sp>
              <p:nvSpPr>
                <p:cNvPr id="52" name="Rounded Rectangle 51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5" name="Rounded Rectangle 44"/>
              <p:cNvSpPr/>
              <p:nvPr/>
            </p:nvSpPr>
            <p:spPr>
              <a:xfrm>
                <a:off x="2701789" y="3774557"/>
                <a:ext cx="1566709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889843" y="3851934"/>
                <a:ext cx="901528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2889843" y="4084066"/>
                <a:ext cx="115655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889842" y="4006689"/>
                <a:ext cx="132657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2889843" y="3929312"/>
                <a:ext cx="1725865" cy="40439"/>
                <a:chOff x="2670261" y="3182904"/>
                <a:chExt cx="1595351" cy="63500"/>
              </a:xfrm>
              <a:solidFill>
                <a:schemeClr val="accent3"/>
              </a:solidFill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" name="Group 4"/>
          <p:cNvGrpSpPr/>
          <p:nvPr/>
        </p:nvGrpSpPr>
        <p:grpSpPr>
          <a:xfrm>
            <a:off x="5492360" y="5224348"/>
            <a:ext cx="3427412" cy="914590"/>
            <a:chOff x="5179118" y="5103539"/>
            <a:chExt cx="3427412" cy="914590"/>
          </a:xfrm>
        </p:grpSpPr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5179118" y="5103539"/>
              <a:ext cx="3427412" cy="914590"/>
            </a:xfrm>
            <a:custGeom>
              <a:avLst/>
              <a:gdLst>
                <a:gd name="T0" fmla="*/ 51 w 4838"/>
                <a:gd name="T1" fmla="*/ 0 h 1291"/>
                <a:gd name="T2" fmla="*/ 4786 w 4838"/>
                <a:gd name="T3" fmla="*/ 0 h 1291"/>
                <a:gd name="T4" fmla="*/ 4807 w 4838"/>
                <a:gd name="T5" fmla="*/ 5 h 1291"/>
                <a:gd name="T6" fmla="*/ 4823 w 4838"/>
                <a:gd name="T7" fmla="*/ 16 h 1291"/>
                <a:gd name="T8" fmla="*/ 4833 w 4838"/>
                <a:gd name="T9" fmla="*/ 32 h 1291"/>
                <a:gd name="T10" fmla="*/ 4838 w 4838"/>
                <a:gd name="T11" fmla="*/ 51 h 1291"/>
                <a:gd name="T12" fmla="*/ 4838 w 4838"/>
                <a:gd name="T13" fmla="*/ 1240 h 1291"/>
                <a:gd name="T14" fmla="*/ 4833 w 4838"/>
                <a:gd name="T15" fmla="*/ 1260 h 1291"/>
                <a:gd name="T16" fmla="*/ 4823 w 4838"/>
                <a:gd name="T17" fmla="*/ 1275 h 1291"/>
                <a:gd name="T18" fmla="*/ 4807 w 4838"/>
                <a:gd name="T19" fmla="*/ 1288 h 1291"/>
                <a:gd name="T20" fmla="*/ 4786 w 4838"/>
                <a:gd name="T21" fmla="*/ 1291 h 1291"/>
                <a:gd name="T22" fmla="*/ 51 w 4838"/>
                <a:gd name="T23" fmla="*/ 1291 h 1291"/>
                <a:gd name="T24" fmla="*/ 31 w 4838"/>
                <a:gd name="T25" fmla="*/ 1288 h 1291"/>
                <a:gd name="T26" fmla="*/ 14 w 4838"/>
                <a:gd name="T27" fmla="*/ 1275 h 1291"/>
                <a:gd name="T28" fmla="*/ 3 w 4838"/>
                <a:gd name="T29" fmla="*/ 1260 h 1291"/>
                <a:gd name="T30" fmla="*/ 0 w 4838"/>
                <a:gd name="T31" fmla="*/ 1240 h 1291"/>
                <a:gd name="T32" fmla="*/ 0 w 4838"/>
                <a:gd name="T33" fmla="*/ 51 h 1291"/>
                <a:gd name="T34" fmla="*/ 3 w 4838"/>
                <a:gd name="T35" fmla="*/ 32 h 1291"/>
                <a:gd name="T36" fmla="*/ 14 w 4838"/>
                <a:gd name="T37" fmla="*/ 16 h 1291"/>
                <a:gd name="T38" fmla="*/ 31 w 4838"/>
                <a:gd name="T39" fmla="*/ 5 h 1291"/>
                <a:gd name="T40" fmla="*/ 51 w 4838"/>
                <a:gd name="T4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38" h="1291">
                  <a:moveTo>
                    <a:pt x="51" y="0"/>
                  </a:moveTo>
                  <a:lnTo>
                    <a:pt x="4786" y="0"/>
                  </a:lnTo>
                  <a:lnTo>
                    <a:pt x="4807" y="5"/>
                  </a:lnTo>
                  <a:lnTo>
                    <a:pt x="4823" y="16"/>
                  </a:lnTo>
                  <a:lnTo>
                    <a:pt x="4833" y="32"/>
                  </a:lnTo>
                  <a:lnTo>
                    <a:pt x="4838" y="51"/>
                  </a:lnTo>
                  <a:lnTo>
                    <a:pt x="4838" y="1240"/>
                  </a:lnTo>
                  <a:lnTo>
                    <a:pt x="4833" y="1260"/>
                  </a:lnTo>
                  <a:lnTo>
                    <a:pt x="4823" y="1275"/>
                  </a:lnTo>
                  <a:lnTo>
                    <a:pt x="4807" y="1288"/>
                  </a:lnTo>
                  <a:lnTo>
                    <a:pt x="4786" y="1291"/>
                  </a:lnTo>
                  <a:lnTo>
                    <a:pt x="51" y="1291"/>
                  </a:lnTo>
                  <a:lnTo>
                    <a:pt x="31" y="1288"/>
                  </a:lnTo>
                  <a:lnTo>
                    <a:pt x="14" y="1275"/>
                  </a:lnTo>
                  <a:lnTo>
                    <a:pt x="3" y="1260"/>
                  </a:lnTo>
                  <a:lnTo>
                    <a:pt x="0" y="1240"/>
                  </a:lnTo>
                  <a:lnTo>
                    <a:pt x="0" y="51"/>
                  </a:lnTo>
                  <a:lnTo>
                    <a:pt x="3" y="32"/>
                  </a:lnTo>
                  <a:lnTo>
                    <a:pt x="14" y="16"/>
                  </a:lnTo>
                  <a:lnTo>
                    <a:pt x="31" y="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5215248" y="5258687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4 h 173"/>
                <a:gd name="T50" fmla="*/ 8 w 189"/>
                <a:gd name="T51" fmla="*/ 7 h 173"/>
                <a:gd name="T52" fmla="*/ 14 w 189"/>
                <a:gd name="T53" fmla="*/ 3 h 173"/>
                <a:gd name="T54" fmla="*/ 19 w 189"/>
                <a:gd name="T55" fmla="*/ 2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1" name="Freeform 8"/>
            <p:cNvSpPr>
              <a:spLocks/>
            </p:cNvSpPr>
            <p:nvPr/>
          </p:nvSpPr>
          <p:spPr bwMode="auto">
            <a:xfrm>
              <a:off x="5366145" y="5258687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6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4 h 173"/>
                <a:gd name="T50" fmla="*/ 9 w 189"/>
                <a:gd name="T51" fmla="*/ 7 h 173"/>
                <a:gd name="T52" fmla="*/ 14 w 189"/>
                <a:gd name="T53" fmla="*/ 3 h 173"/>
                <a:gd name="T54" fmla="*/ 21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6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2" name="Freeform 9"/>
            <p:cNvSpPr>
              <a:spLocks/>
            </p:cNvSpPr>
            <p:nvPr/>
          </p:nvSpPr>
          <p:spPr bwMode="auto">
            <a:xfrm>
              <a:off x="5517750" y="5258687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4 h 173"/>
                <a:gd name="T50" fmla="*/ 8 w 189"/>
                <a:gd name="T51" fmla="*/ 7 h 173"/>
                <a:gd name="T52" fmla="*/ 14 w 189"/>
                <a:gd name="T53" fmla="*/ 3 h 173"/>
                <a:gd name="T54" fmla="*/ 21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" name="Freeform 10"/>
            <p:cNvSpPr>
              <a:spLocks/>
            </p:cNvSpPr>
            <p:nvPr/>
          </p:nvSpPr>
          <p:spPr bwMode="auto">
            <a:xfrm>
              <a:off x="5670064" y="5258687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2 h 173"/>
                <a:gd name="T6" fmla="*/ 173 w 187"/>
                <a:gd name="T7" fmla="*/ 3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3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4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4 w 187"/>
                <a:gd name="T49" fmla="*/ 14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2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3" y="3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3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4" name="Freeform 11"/>
            <p:cNvSpPr>
              <a:spLocks/>
            </p:cNvSpPr>
            <p:nvPr/>
          </p:nvSpPr>
          <p:spPr bwMode="auto">
            <a:xfrm>
              <a:off x="5821669" y="5258687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2 h 173"/>
                <a:gd name="T6" fmla="*/ 175 w 187"/>
                <a:gd name="T7" fmla="*/ 3 h 173"/>
                <a:gd name="T8" fmla="*/ 180 w 187"/>
                <a:gd name="T9" fmla="*/ 7 h 173"/>
                <a:gd name="T10" fmla="*/ 183 w 187"/>
                <a:gd name="T11" fmla="*/ 14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3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2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3" y="14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3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Freeform 12"/>
            <p:cNvSpPr>
              <a:spLocks/>
            </p:cNvSpPr>
            <p:nvPr/>
          </p:nvSpPr>
          <p:spPr bwMode="auto">
            <a:xfrm>
              <a:off x="5972566" y="5258687"/>
              <a:ext cx="133186" cy="122560"/>
            </a:xfrm>
            <a:custGeom>
              <a:avLst/>
              <a:gdLst>
                <a:gd name="T0" fmla="*/ 26 w 188"/>
                <a:gd name="T1" fmla="*/ 0 h 173"/>
                <a:gd name="T2" fmla="*/ 161 w 188"/>
                <a:gd name="T3" fmla="*/ 0 h 173"/>
                <a:gd name="T4" fmla="*/ 168 w 188"/>
                <a:gd name="T5" fmla="*/ 2 h 173"/>
                <a:gd name="T6" fmla="*/ 175 w 188"/>
                <a:gd name="T7" fmla="*/ 3 h 173"/>
                <a:gd name="T8" fmla="*/ 181 w 188"/>
                <a:gd name="T9" fmla="*/ 7 h 173"/>
                <a:gd name="T10" fmla="*/ 184 w 188"/>
                <a:gd name="T11" fmla="*/ 14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6 w 188"/>
                <a:gd name="T31" fmla="*/ 173 h 173"/>
                <a:gd name="T32" fmla="*/ 19 w 188"/>
                <a:gd name="T33" fmla="*/ 173 h 173"/>
                <a:gd name="T34" fmla="*/ 12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4 h 173"/>
                <a:gd name="T50" fmla="*/ 7 w 188"/>
                <a:gd name="T51" fmla="*/ 7 h 173"/>
                <a:gd name="T52" fmla="*/ 12 w 188"/>
                <a:gd name="T53" fmla="*/ 3 h 173"/>
                <a:gd name="T54" fmla="*/ 19 w 188"/>
                <a:gd name="T55" fmla="*/ 2 h 173"/>
                <a:gd name="T56" fmla="*/ 26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6" name="Freeform 13"/>
            <p:cNvSpPr>
              <a:spLocks/>
            </p:cNvSpPr>
            <p:nvPr/>
          </p:nvSpPr>
          <p:spPr bwMode="auto">
            <a:xfrm>
              <a:off x="6124171" y="5258687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2 h 173"/>
                <a:gd name="T6" fmla="*/ 175 w 187"/>
                <a:gd name="T7" fmla="*/ 3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4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4 h 173"/>
                <a:gd name="T50" fmla="*/ 7 w 187"/>
                <a:gd name="T51" fmla="*/ 7 h 173"/>
                <a:gd name="T52" fmla="*/ 14 w 187"/>
                <a:gd name="T53" fmla="*/ 3 h 173"/>
                <a:gd name="T54" fmla="*/ 19 w 187"/>
                <a:gd name="T55" fmla="*/ 2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4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7" name="Freeform 14"/>
            <p:cNvSpPr>
              <a:spLocks/>
            </p:cNvSpPr>
            <p:nvPr/>
          </p:nvSpPr>
          <p:spPr bwMode="auto">
            <a:xfrm>
              <a:off x="6275068" y="5258687"/>
              <a:ext cx="133895" cy="122560"/>
            </a:xfrm>
            <a:custGeom>
              <a:avLst/>
              <a:gdLst>
                <a:gd name="T0" fmla="*/ 27 w 189"/>
                <a:gd name="T1" fmla="*/ 0 h 173"/>
                <a:gd name="T2" fmla="*/ 161 w 189"/>
                <a:gd name="T3" fmla="*/ 0 h 173"/>
                <a:gd name="T4" fmla="*/ 168 w 189"/>
                <a:gd name="T5" fmla="*/ 2 h 173"/>
                <a:gd name="T6" fmla="*/ 175 w 189"/>
                <a:gd name="T7" fmla="*/ 3 h 173"/>
                <a:gd name="T8" fmla="*/ 181 w 189"/>
                <a:gd name="T9" fmla="*/ 7 h 173"/>
                <a:gd name="T10" fmla="*/ 186 w 189"/>
                <a:gd name="T11" fmla="*/ 14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7 w 189"/>
                <a:gd name="T31" fmla="*/ 173 h 173"/>
                <a:gd name="T32" fmla="*/ 20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4 h 173"/>
                <a:gd name="T50" fmla="*/ 9 w 189"/>
                <a:gd name="T51" fmla="*/ 7 h 173"/>
                <a:gd name="T52" fmla="*/ 14 w 189"/>
                <a:gd name="T53" fmla="*/ 3 h 173"/>
                <a:gd name="T54" fmla="*/ 20 w 189"/>
                <a:gd name="T55" fmla="*/ 2 h 173"/>
                <a:gd name="T56" fmla="*/ 27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7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4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0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" name="Freeform 15"/>
            <p:cNvSpPr>
              <a:spLocks/>
            </p:cNvSpPr>
            <p:nvPr/>
          </p:nvSpPr>
          <p:spPr bwMode="auto">
            <a:xfrm>
              <a:off x="6426673" y="5258687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3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3 w 189"/>
                <a:gd name="T49" fmla="*/ 14 h 173"/>
                <a:gd name="T50" fmla="*/ 9 w 189"/>
                <a:gd name="T51" fmla="*/ 7 h 173"/>
                <a:gd name="T52" fmla="*/ 14 w 189"/>
                <a:gd name="T53" fmla="*/ 3 h 173"/>
                <a:gd name="T54" fmla="*/ 19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3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3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19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9" name="Freeform 16"/>
            <p:cNvSpPr>
              <a:spLocks/>
            </p:cNvSpPr>
            <p:nvPr/>
          </p:nvSpPr>
          <p:spPr bwMode="auto">
            <a:xfrm>
              <a:off x="6578279" y="5258687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2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4 h 173"/>
                <a:gd name="T50" fmla="*/ 8 w 189"/>
                <a:gd name="T51" fmla="*/ 7 h 173"/>
                <a:gd name="T52" fmla="*/ 14 w 189"/>
                <a:gd name="T53" fmla="*/ 3 h 173"/>
                <a:gd name="T54" fmla="*/ 21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0" name="Freeform 17"/>
            <p:cNvSpPr>
              <a:spLocks/>
            </p:cNvSpPr>
            <p:nvPr/>
          </p:nvSpPr>
          <p:spPr bwMode="auto">
            <a:xfrm>
              <a:off x="6729175" y="5258687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2 h 173"/>
                <a:gd name="T6" fmla="*/ 175 w 189"/>
                <a:gd name="T7" fmla="*/ 3 h 173"/>
                <a:gd name="T8" fmla="*/ 182 w 189"/>
                <a:gd name="T9" fmla="*/ 7 h 173"/>
                <a:gd name="T10" fmla="*/ 186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2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5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5 w 189"/>
                <a:gd name="T49" fmla="*/ 14 h 173"/>
                <a:gd name="T50" fmla="*/ 9 w 189"/>
                <a:gd name="T51" fmla="*/ 7 h 173"/>
                <a:gd name="T52" fmla="*/ 14 w 189"/>
                <a:gd name="T53" fmla="*/ 3 h 173"/>
                <a:gd name="T54" fmla="*/ 21 w 189"/>
                <a:gd name="T55" fmla="*/ 2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3"/>
                  </a:lnTo>
                  <a:lnTo>
                    <a:pt x="182" y="7"/>
                  </a:lnTo>
                  <a:lnTo>
                    <a:pt x="186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2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5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1" name="Freeform 18"/>
            <p:cNvSpPr>
              <a:spLocks/>
            </p:cNvSpPr>
            <p:nvPr/>
          </p:nvSpPr>
          <p:spPr bwMode="auto">
            <a:xfrm>
              <a:off x="6881489" y="5258687"/>
              <a:ext cx="133186" cy="122560"/>
            </a:xfrm>
            <a:custGeom>
              <a:avLst/>
              <a:gdLst>
                <a:gd name="T0" fmla="*/ 27 w 188"/>
                <a:gd name="T1" fmla="*/ 0 h 173"/>
                <a:gd name="T2" fmla="*/ 161 w 188"/>
                <a:gd name="T3" fmla="*/ 0 h 173"/>
                <a:gd name="T4" fmla="*/ 168 w 188"/>
                <a:gd name="T5" fmla="*/ 2 h 173"/>
                <a:gd name="T6" fmla="*/ 175 w 188"/>
                <a:gd name="T7" fmla="*/ 3 h 173"/>
                <a:gd name="T8" fmla="*/ 181 w 188"/>
                <a:gd name="T9" fmla="*/ 7 h 173"/>
                <a:gd name="T10" fmla="*/ 184 w 188"/>
                <a:gd name="T11" fmla="*/ 14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3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4 h 173"/>
                <a:gd name="T50" fmla="*/ 7 w 188"/>
                <a:gd name="T51" fmla="*/ 7 h 173"/>
                <a:gd name="T52" fmla="*/ 13 w 188"/>
                <a:gd name="T53" fmla="*/ 3 h 173"/>
                <a:gd name="T54" fmla="*/ 20 w 188"/>
                <a:gd name="T55" fmla="*/ 2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3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3" y="3"/>
                  </a:lnTo>
                  <a:lnTo>
                    <a:pt x="20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2" name="Freeform 19"/>
            <p:cNvSpPr>
              <a:spLocks/>
            </p:cNvSpPr>
            <p:nvPr/>
          </p:nvSpPr>
          <p:spPr bwMode="auto">
            <a:xfrm>
              <a:off x="7033094" y="5258687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2 h 173"/>
                <a:gd name="T6" fmla="*/ 175 w 187"/>
                <a:gd name="T7" fmla="*/ 3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2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2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3" name="Freeform 20"/>
            <p:cNvSpPr>
              <a:spLocks/>
            </p:cNvSpPr>
            <p:nvPr/>
          </p:nvSpPr>
          <p:spPr bwMode="auto">
            <a:xfrm>
              <a:off x="7184699" y="5258687"/>
              <a:ext cx="200488" cy="122560"/>
            </a:xfrm>
            <a:custGeom>
              <a:avLst/>
              <a:gdLst>
                <a:gd name="T0" fmla="*/ 26 w 283"/>
                <a:gd name="T1" fmla="*/ 0 h 173"/>
                <a:gd name="T2" fmla="*/ 257 w 283"/>
                <a:gd name="T3" fmla="*/ 0 h 173"/>
                <a:gd name="T4" fmla="*/ 264 w 283"/>
                <a:gd name="T5" fmla="*/ 2 h 173"/>
                <a:gd name="T6" fmla="*/ 271 w 283"/>
                <a:gd name="T7" fmla="*/ 3 h 173"/>
                <a:gd name="T8" fmla="*/ 276 w 283"/>
                <a:gd name="T9" fmla="*/ 7 h 173"/>
                <a:gd name="T10" fmla="*/ 280 w 283"/>
                <a:gd name="T11" fmla="*/ 14 h 173"/>
                <a:gd name="T12" fmla="*/ 283 w 283"/>
                <a:gd name="T13" fmla="*/ 19 h 173"/>
                <a:gd name="T14" fmla="*/ 283 w 283"/>
                <a:gd name="T15" fmla="*/ 26 h 173"/>
                <a:gd name="T16" fmla="*/ 283 w 283"/>
                <a:gd name="T17" fmla="*/ 147 h 173"/>
                <a:gd name="T18" fmla="*/ 283 w 283"/>
                <a:gd name="T19" fmla="*/ 154 h 173"/>
                <a:gd name="T20" fmla="*/ 280 w 283"/>
                <a:gd name="T21" fmla="*/ 161 h 173"/>
                <a:gd name="T22" fmla="*/ 276 w 283"/>
                <a:gd name="T23" fmla="*/ 166 h 173"/>
                <a:gd name="T24" fmla="*/ 271 w 283"/>
                <a:gd name="T25" fmla="*/ 170 h 173"/>
                <a:gd name="T26" fmla="*/ 264 w 283"/>
                <a:gd name="T27" fmla="*/ 173 h 173"/>
                <a:gd name="T28" fmla="*/ 257 w 283"/>
                <a:gd name="T29" fmla="*/ 173 h 173"/>
                <a:gd name="T30" fmla="*/ 26 w 283"/>
                <a:gd name="T31" fmla="*/ 173 h 173"/>
                <a:gd name="T32" fmla="*/ 19 w 283"/>
                <a:gd name="T33" fmla="*/ 173 h 173"/>
                <a:gd name="T34" fmla="*/ 12 w 283"/>
                <a:gd name="T35" fmla="*/ 170 h 173"/>
                <a:gd name="T36" fmla="*/ 7 w 283"/>
                <a:gd name="T37" fmla="*/ 166 h 173"/>
                <a:gd name="T38" fmla="*/ 3 w 283"/>
                <a:gd name="T39" fmla="*/ 161 h 173"/>
                <a:gd name="T40" fmla="*/ 0 w 283"/>
                <a:gd name="T41" fmla="*/ 154 h 173"/>
                <a:gd name="T42" fmla="*/ 0 w 283"/>
                <a:gd name="T43" fmla="*/ 147 h 173"/>
                <a:gd name="T44" fmla="*/ 0 w 283"/>
                <a:gd name="T45" fmla="*/ 26 h 173"/>
                <a:gd name="T46" fmla="*/ 0 w 283"/>
                <a:gd name="T47" fmla="*/ 19 h 173"/>
                <a:gd name="T48" fmla="*/ 3 w 283"/>
                <a:gd name="T49" fmla="*/ 14 h 173"/>
                <a:gd name="T50" fmla="*/ 7 w 283"/>
                <a:gd name="T51" fmla="*/ 7 h 173"/>
                <a:gd name="T52" fmla="*/ 12 w 283"/>
                <a:gd name="T53" fmla="*/ 3 h 173"/>
                <a:gd name="T54" fmla="*/ 19 w 283"/>
                <a:gd name="T55" fmla="*/ 2 h 173"/>
                <a:gd name="T56" fmla="*/ 26 w 283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3" h="173">
                  <a:moveTo>
                    <a:pt x="26" y="0"/>
                  </a:moveTo>
                  <a:lnTo>
                    <a:pt x="257" y="0"/>
                  </a:lnTo>
                  <a:lnTo>
                    <a:pt x="264" y="2"/>
                  </a:lnTo>
                  <a:lnTo>
                    <a:pt x="271" y="3"/>
                  </a:lnTo>
                  <a:lnTo>
                    <a:pt x="276" y="7"/>
                  </a:lnTo>
                  <a:lnTo>
                    <a:pt x="280" y="14"/>
                  </a:lnTo>
                  <a:lnTo>
                    <a:pt x="283" y="19"/>
                  </a:lnTo>
                  <a:lnTo>
                    <a:pt x="283" y="26"/>
                  </a:lnTo>
                  <a:lnTo>
                    <a:pt x="283" y="147"/>
                  </a:lnTo>
                  <a:lnTo>
                    <a:pt x="283" y="154"/>
                  </a:lnTo>
                  <a:lnTo>
                    <a:pt x="280" y="161"/>
                  </a:lnTo>
                  <a:lnTo>
                    <a:pt x="276" y="166"/>
                  </a:lnTo>
                  <a:lnTo>
                    <a:pt x="271" y="170"/>
                  </a:lnTo>
                  <a:lnTo>
                    <a:pt x="264" y="173"/>
                  </a:lnTo>
                  <a:lnTo>
                    <a:pt x="257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" name="Freeform 21"/>
            <p:cNvSpPr>
              <a:spLocks/>
            </p:cNvSpPr>
            <p:nvPr/>
          </p:nvSpPr>
          <p:spPr bwMode="auto">
            <a:xfrm>
              <a:off x="5215248" y="5697208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4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5" name="Freeform 22"/>
            <p:cNvSpPr>
              <a:spLocks/>
            </p:cNvSpPr>
            <p:nvPr/>
          </p:nvSpPr>
          <p:spPr bwMode="auto">
            <a:xfrm>
              <a:off x="5366145" y="5697208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6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6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6" name="Freeform 23"/>
            <p:cNvSpPr>
              <a:spLocks/>
            </p:cNvSpPr>
            <p:nvPr/>
          </p:nvSpPr>
          <p:spPr bwMode="auto">
            <a:xfrm>
              <a:off x="5517750" y="5697208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7" name="Freeform 24"/>
            <p:cNvSpPr>
              <a:spLocks/>
            </p:cNvSpPr>
            <p:nvPr/>
          </p:nvSpPr>
          <p:spPr bwMode="auto">
            <a:xfrm>
              <a:off x="5670064" y="5697208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3 w 187"/>
                <a:gd name="T7" fmla="*/ 4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3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4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4 w 187"/>
                <a:gd name="T49" fmla="*/ 12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3" y="4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3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8" name="Freeform 25"/>
            <p:cNvSpPr>
              <a:spLocks/>
            </p:cNvSpPr>
            <p:nvPr/>
          </p:nvSpPr>
          <p:spPr bwMode="auto">
            <a:xfrm>
              <a:off x="5821669" y="5697208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3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3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3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3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9" name="Freeform 26"/>
            <p:cNvSpPr>
              <a:spLocks/>
            </p:cNvSpPr>
            <p:nvPr/>
          </p:nvSpPr>
          <p:spPr bwMode="auto">
            <a:xfrm>
              <a:off x="5972566" y="5697208"/>
              <a:ext cx="133186" cy="122560"/>
            </a:xfrm>
            <a:custGeom>
              <a:avLst/>
              <a:gdLst>
                <a:gd name="T0" fmla="*/ 26 w 188"/>
                <a:gd name="T1" fmla="*/ 0 h 173"/>
                <a:gd name="T2" fmla="*/ 161 w 188"/>
                <a:gd name="T3" fmla="*/ 0 h 173"/>
                <a:gd name="T4" fmla="*/ 168 w 188"/>
                <a:gd name="T5" fmla="*/ 0 h 173"/>
                <a:gd name="T6" fmla="*/ 175 w 188"/>
                <a:gd name="T7" fmla="*/ 4 h 173"/>
                <a:gd name="T8" fmla="*/ 181 w 188"/>
                <a:gd name="T9" fmla="*/ 7 h 173"/>
                <a:gd name="T10" fmla="*/ 184 w 188"/>
                <a:gd name="T11" fmla="*/ 12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6 w 188"/>
                <a:gd name="T31" fmla="*/ 173 h 173"/>
                <a:gd name="T32" fmla="*/ 19 w 188"/>
                <a:gd name="T33" fmla="*/ 173 h 173"/>
                <a:gd name="T34" fmla="*/ 12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2 h 173"/>
                <a:gd name="T50" fmla="*/ 7 w 188"/>
                <a:gd name="T51" fmla="*/ 7 h 173"/>
                <a:gd name="T52" fmla="*/ 12 w 188"/>
                <a:gd name="T53" fmla="*/ 4 h 173"/>
                <a:gd name="T54" fmla="*/ 19 w 188"/>
                <a:gd name="T55" fmla="*/ 0 h 173"/>
                <a:gd name="T56" fmla="*/ 26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4" y="12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0" name="Freeform 27"/>
            <p:cNvSpPr>
              <a:spLocks/>
            </p:cNvSpPr>
            <p:nvPr/>
          </p:nvSpPr>
          <p:spPr bwMode="auto">
            <a:xfrm>
              <a:off x="6124171" y="5697208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4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4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1" name="Freeform 28"/>
            <p:cNvSpPr>
              <a:spLocks/>
            </p:cNvSpPr>
            <p:nvPr/>
          </p:nvSpPr>
          <p:spPr bwMode="auto">
            <a:xfrm>
              <a:off x="6275068" y="5697208"/>
              <a:ext cx="133895" cy="122560"/>
            </a:xfrm>
            <a:custGeom>
              <a:avLst/>
              <a:gdLst>
                <a:gd name="T0" fmla="*/ 27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4 h 173"/>
                <a:gd name="T8" fmla="*/ 181 w 189"/>
                <a:gd name="T9" fmla="*/ 7 h 173"/>
                <a:gd name="T10" fmla="*/ 186 w 189"/>
                <a:gd name="T11" fmla="*/ 12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7 w 189"/>
                <a:gd name="T31" fmla="*/ 173 h 173"/>
                <a:gd name="T32" fmla="*/ 20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4 h 173"/>
                <a:gd name="T54" fmla="*/ 20 w 189"/>
                <a:gd name="T55" fmla="*/ 0 h 173"/>
                <a:gd name="T56" fmla="*/ 27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2" name="Freeform 29"/>
            <p:cNvSpPr>
              <a:spLocks/>
            </p:cNvSpPr>
            <p:nvPr/>
          </p:nvSpPr>
          <p:spPr bwMode="auto">
            <a:xfrm>
              <a:off x="6426673" y="5697208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3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3 w 189"/>
                <a:gd name="T49" fmla="*/ 12 h 173"/>
                <a:gd name="T50" fmla="*/ 9 w 189"/>
                <a:gd name="T51" fmla="*/ 7 h 173"/>
                <a:gd name="T52" fmla="*/ 14 w 189"/>
                <a:gd name="T53" fmla="*/ 4 h 173"/>
                <a:gd name="T54" fmla="*/ 19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3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3" y="12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3" name="Freeform 30"/>
            <p:cNvSpPr>
              <a:spLocks/>
            </p:cNvSpPr>
            <p:nvPr/>
          </p:nvSpPr>
          <p:spPr bwMode="auto">
            <a:xfrm>
              <a:off x="6578279" y="5697208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4" name="Freeform 31"/>
            <p:cNvSpPr>
              <a:spLocks/>
            </p:cNvSpPr>
            <p:nvPr/>
          </p:nvSpPr>
          <p:spPr bwMode="auto">
            <a:xfrm>
              <a:off x="6729175" y="5697208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2 w 189"/>
                <a:gd name="T9" fmla="*/ 7 h 173"/>
                <a:gd name="T10" fmla="*/ 186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2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5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5 w 189"/>
                <a:gd name="T49" fmla="*/ 12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2" y="7"/>
                  </a:lnTo>
                  <a:lnTo>
                    <a:pt x="186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2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5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5" name="Freeform 32"/>
            <p:cNvSpPr>
              <a:spLocks/>
            </p:cNvSpPr>
            <p:nvPr/>
          </p:nvSpPr>
          <p:spPr bwMode="auto">
            <a:xfrm>
              <a:off x="6881489" y="5697208"/>
              <a:ext cx="133186" cy="122560"/>
            </a:xfrm>
            <a:custGeom>
              <a:avLst/>
              <a:gdLst>
                <a:gd name="T0" fmla="*/ 27 w 188"/>
                <a:gd name="T1" fmla="*/ 0 h 173"/>
                <a:gd name="T2" fmla="*/ 161 w 188"/>
                <a:gd name="T3" fmla="*/ 0 h 173"/>
                <a:gd name="T4" fmla="*/ 168 w 188"/>
                <a:gd name="T5" fmla="*/ 0 h 173"/>
                <a:gd name="T6" fmla="*/ 175 w 188"/>
                <a:gd name="T7" fmla="*/ 4 h 173"/>
                <a:gd name="T8" fmla="*/ 181 w 188"/>
                <a:gd name="T9" fmla="*/ 7 h 173"/>
                <a:gd name="T10" fmla="*/ 184 w 188"/>
                <a:gd name="T11" fmla="*/ 12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3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2 h 173"/>
                <a:gd name="T50" fmla="*/ 7 w 188"/>
                <a:gd name="T51" fmla="*/ 7 h 173"/>
                <a:gd name="T52" fmla="*/ 13 w 188"/>
                <a:gd name="T53" fmla="*/ 4 h 173"/>
                <a:gd name="T54" fmla="*/ 20 w 188"/>
                <a:gd name="T55" fmla="*/ 0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4" y="12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3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6" name="Freeform 33"/>
            <p:cNvSpPr>
              <a:spLocks/>
            </p:cNvSpPr>
            <p:nvPr/>
          </p:nvSpPr>
          <p:spPr bwMode="auto">
            <a:xfrm>
              <a:off x="7033094" y="5697208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7" name="Freeform 34"/>
            <p:cNvSpPr>
              <a:spLocks/>
            </p:cNvSpPr>
            <p:nvPr/>
          </p:nvSpPr>
          <p:spPr bwMode="auto">
            <a:xfrm>
              <a:off x="5215248" y="5404624"/>
              <a:ext cx="195528" cy="122560"/>
            </a:xfrm>
            <a:custGeom>
              <a:avLst/>
              <a:gdLst>
                <a:gd name="T0" fmla="*/ 26 w 276"/>
                <a:gd name="T1" fmla="*/ 0 h 173"/>
                <a:gd name="T2" fmla="*/ 248 w 276"/>
                <a:gd name="T3" fmla="*/ 0 h 173"/>
                <a:gd name="T4" fmla="*/ 255 w 276"/>
                <a:gd name="T5" fmla="*/ 0 h 173"/>
                <a:gd name="T6" fmla="*/ 262 w 276"/>
                <a:gd name="T7" fmla="*/ 4 h 173"/>
                <a:gd name="T8" fmla="*/ 267 w 276"/>
                <a:gd name="T9" fmla="*/ 7 h 173"/>
                <a:gd name="T10" fmla="*/ 273 w 276"/>
                <a:gd name="T11" fmla="*/ 14 h 173"/>
                <a:gd name="T12" fmla="*/ 274 w 276"/>
                <a:gd name="T13" fmla="*/ 20 h 173"/>
                <a:gd name="T14" fmla="*/ 276 w 276"/>
                <a:gd name="T15" fmla="*/ 27 h 173"/>
                <a:gd name="T16" fmla="*/ 276 w 276"/>
                <a:gd name="T17" fmla="*/ 147 h 173"/>
                <a:gd name="T18" fmla="*/ 274 w 276"/>
                <a:gd name="T19" fmla="*/ 154 h 173"/>
                <a:gd name="T20" fmla="*/ 273 w 276"/>
                <a:gd name="T21" fmla="*/ 161 h 173"/>
                <a:gd name="T22" fmla="*/ 267 w 276"/>
                <a:gd name="T23" fmla="*/ 166 h 173"/>
                <a:gd name="T24" fmla="*/ 262 w 276"/>
                <a:gd name="T25" fmla="*/ 170 h 173"/>
                <a:gd name="T26" fmla="*/ 255 w 276"/>
                <a:gd name="T27" fmla="*/ 173 h 173"/>
                <a:gd name="T28" fmla="*/ 248 w 276"/>
                <a:gd name="T29" fmla="*/ 173 h 173"/>
                <a:gd name="T30" fmla="*/ 26 w 276"/>
                <a:gd name="T31" fmla="*/ 173 h 173"/>
                <a:gd name="T32" fmla="*/ 19 w 276"/>
                <a:gd name="T33" fmla="*/ 173 h 173"/>
                <a:gd name="T34" fmla="*/ 14 w 276"/>
                <a:gd name="T35" fmla="*/ 170 h 173"/>
                <a:gd name="T36" fmla="*/ 8 w 276"/>
                <a:gd name="T37" fmla="*/ 166 h 173"/>
                <a:gd name="T38" fmla="*/ 3 w 276"/>
                <a:gd name="T39" fmla="*/ 161 h 173"/>
                <a:gd name="T40" fmla="*/ 1 w 276"/>
                <a:gd name="T41" fmla="*/ 154 h 173"/>
                <a:gd name="T42" fmla="*/ 0 w 276"/>
                <a:gd name="T43" fmla="*/ 147 h 173"/>
                <a:gd name="T44" fmla="*/ 0 w 276"/>
                <a:gd name="T45" fmla="*/ 27 h 173"/>
                <a:gd name="T46" fmla="*/ 1 w 276"/>
                <a:gd name="T47" fmla="*/ 20 h 173"/>
                <a:gd name="T48" fmla="*/ 3 w 276"/>
                <a:gd name="T49" fmla="*/ 14 h 173"/>
                <a:gd name="T50" fmla="*/ 8 w 276"/>
                <a:gd name="T51" fmla="*/ 7 h 173"/>
                <a:gd name="T52" fmla="*/ 14 w 276"/>
                <a:gd name="T53" fmla="*/ 4 h 173"/>
                <a:gd name="T54" fmla="*/ 19 w 276"/>
                <a:gd name="T55" fmla="*/ 0 h 173"/>
                <a:gd name="T56" fmla="*/ 26 w 27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6" h="173">
                  <a:moveTo>
                    <a:pt x="26" y="0"/>
                  </a:moveTo>
                  <a:lnTo>
                    <a:pt x="248" y="0"/>
                  </a:lnTo>
                  <a:lnTo>
                    <a:pt x="255" y="0"/>
                  </a:lnTo>
                  <a:lnTo>
                    <a:pt x="262" y="4"/>
                  </a:lnTo>
                  <a:lnTo>
                    <a:pt x="267" y="7"/>
                  </a:lnTo>
                  <a:lnTo>
                    <a:pt x="273" y="14"/>
                  </a:lnTo>
                  <a:lnTo>
                    <a:pt x="274" y="20"/>
                  </a:lnTo>
                  <a:lnTo>
                    <a:pt x="276" y="27"/>
                  </a:lnTo>
                  <a:lnTo>
                    <a:pt x="276" y="147"/>
                  </a:lnTo>
                  <a:lnTo>
                    <a:pt x="274" y="154"/>
                  </a:lnTo>
                  <a:lnTo>
                    <a:pt x="273" y="161"/>
                  </a:lnTo>
                  <a:lnTo>
                    <a:pt x="267" y="166"/>
                  </a:lnTo>
                  <a:lnTo>
                    <a:pt x="262" y="170"/>
                  </a:lnTo>
                  <a:lnTo>
                    <a:pt x="255" y="173"/>
                  </a:lnTo>
                  <a:lnTo>
                    <a:pt x="248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8" name="Freeform 35"/>
            <p:cNvSpPr>
              <a:spLocks/>
            </p:cNvSpPr>
            <p:nvPr/>
          </p:nvSpPr>
          <p:spPr bwMode="auto">
            <a:xfrm>
              <a:off x="5428488" y="540462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1 w 189"/>
                <a:gd name="T47" fmla="*/ 20 h 173"/>
                <a:gd name="T48" fmla="*/ 3 w 189"/>
                <a:gd name="T49" fmla="*/ 14 h 173"/>
                <a:gd name="T50" fmla="*/ 8 w 189"/>
                <a:gd name="T51" fmla="*/ 7 h 173"/>
                <a:gd name="T52" fmla="*/ 14 w 189"/>
                <a:gd name="T53" fmla="*/ 4 h 173"/>
                <a:gd name="T54" fmla="*/ 19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9" name="Freeform 36"/>
            <p:cNvSpPr>
              <a:spLocks/>
            </p:cNvSpPr>
            <p:nvPr/>
          </p:nvSpPr>
          <p:spPr bwMode="auto">
            <a:xfrm>
              <a:off x="5579384" y="540462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1 w 189"/>
                <a:gd name="T9" fmla="*/ 7 h 173"/>
                <a:gd name="T10" fmla="*/ 186 w 189"/>
                <a:gd name="T11" fmla="*/ 14 h 173"/>
                <a:gd name="T12" fmla="*/ 188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4 w 189"/>
                <a:gd name="T49" fmla="*/ 14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6" y="14"/>
                  </a:lnTo>
                  <a:lnTo>
                    <a:pt x="188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0" name="Freeform 37"/>
            <p:cNvSpPr>
              <a:spLocks/>
            </p:cNvSpPr>
            <p:nvPr/>
          </p:nvSpPr>
          <p:spPr bwMode="auto">
            <a:xfrm>
              <a:off x="5730989" y="540462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2 w 189"/>
                <a:gd name="T9" fmla="*/ 7 h 173"/>
                <a:gd name="T10" fmla="*/ 185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2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5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5 w 189"/>
                <a:gd name="T49" fmla="*/ 14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2" y="7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2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5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1" name="Freeform 38"/>
            <p:cNvSpPr>
              <a:spLocks/>
            </p:cNvSpPr>
            <p:nvPr/>
          </p:nvSpPr>
          <p:spPr bwMode="auto">
            <a:xfrm>
              <a:off x="5883303" y="5404624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20 h 173"/>
                <a:gd name="T14" fmla="*/ 187 w 187"/>
                <a:gd name="T15" fmla="*/ 27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4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7 h 173"/>
                <a:gd name="T46" fmla="*/ 0 w 187"/>
                <a:gd name="T47" fmla="*/ 20 h 173"/>
                <a:gd name="T48" fmla="*/ 4 w 187"/>
                <a:gd name="T49" fmla="*/ 14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87" y="27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2" name="Freeform 39"/>
            <p:cNvSpPr>
              <a:spLocks/>
            </p:cNvSpPr>
            <p:nvPr/>
          </p:nvSpPr>
          <p:spPr bwMode="auto">
            <a:xfrm>
              <a:off x="6034908" y="5404624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20 h 173"/>
                <a:gd name="T14" fmla="*/ 187 w 187"/>
                <a:gd name="T15" fmla="*/ 27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7 h 173"/>
                <a:gd name="T46" fmla="*/ 0 w 187"/>
                <a:gd name="T47" fmla="*/ 20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87" y="27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3" name="Freeform 40"/>
            <p:cNvSpPr>
              <a:spLocks/>
            </p:cNvSpPr>
            <p:nvPr/>
          </p:nvSpPr>
          <p:spPr bwMode="auto">
            <a:xfrm>
              <a:off x="6185805" y="5404624"/>
              <a:ext cx="133186" cy="122560"/>
            </a:xfrm>
            <a:custGeom>
              <a:avLst/>
              <a:gdLst>
                <a:gd name="T0" fmla="*/ 27 w 188"/>
                <a:gd name="T1" fmla="*/ 0 h 173"/>
                <a:gd name="T2" fmla="*/ 161 w 188"/>
                <a:gd name="T3" fmla="*/ 0 h 173"/>
                <a:gd name="T4" fmla="*/ 168 w 188"/>
                <a:gd name="T5" fmla="*/ 0 h 173"/>
                <a:gd name="T6" fmla="*/ 175 w 188"/>
                <a:gd name="T7" fmla="*/ 4 h 173"/>
                <a:gd name="T8" fmla="*/ 181 w 188"/>
                <a:gd name="T9" fmla="*/ 7 h 173"/>
                <a:gd name="T10" fmla="*/ 184 w 188"/>
                <a:gd name="T11" fmla="*/ 14 h 173"/>
                <a:gd name="T12" fmla="*/ 188 w 188"/>
                <a:gd name="T13" fmla="*/ 20 h 173"/>
                <a:gd name="T14" fmla="*/ 188 w 188"/>
                <a:gd name="T15" fmla="*/ 27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70 h 173"/>
                <a:gd name="T26" fmla="*/ 168 w 188"/>
                <a:gd name="T27" fmla="*/ 173 h 173"/>
                <a:gd name="T28" fmla="*/ 161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4 w 188"/>
                <a:gd name="T35" fmla="*/ 170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7 h 173"/>
                <a:gd name="T46" fmla="*/ 0 w 188"/>
                <a:gd name="T47" fmla="*/ 20 h 173"/>
                <a:gd name="T48" fmla="*/ 4 w 188"/>
                <a:gd name="T49" fmla="*/ 14 h 173"/>
                <a:gd name="T50" fmla="*/ 7 w 188"/>
                <a:gd name="T51" fmla="*/ 7 h 173"/>
                <a:gd name="T52" fmla="*/ 14 w 188"/>
                <a:gd name="T53" fmla="*/ 4 h 173"/>
                <a:gd name="T54" fmla="*/ 20 w 188"/>
                <a:gd name="T55" fmla="*/ 0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1" y="7"/>
                  </a:lnTo>
                  <a:lnTo>
                    <a:pt x="184" y="14"/>
                  </a:lnTo>
                  <a:lnTo>
                    <a:pt x="188" y="20"/>
                  </a:lnTo>
                  <a:lnTo>
                    <a:pt x="188" y="27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4" name="Freeform 41"/>
            <p:cNvSpPr>
              <a:spLocks/>
            </p:cNvSpPr>
            <p:nvPr/>
          </p:nvSpPr>
          <p:spPr bwMode="auto">
            <a:xfrm>
              <a:off x="6337410" y="5404624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4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4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3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3 w 189"/>
                <a:gd name="T49" fmla="*/ 14 h 173"/>
                <a:gd name="T50" fmla="*/ 9 w 189"/>
                <a:gd name="T51" fmla="*/ 7 h 173"/>
                <a:gd name="T52" fmla="*/ 14 w 189"/>
                <a:gd name="T53" fmla="*/ 4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3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3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5" name="Freeform 42"/>
            <p:cNvSpPr>
              <a:spLocks/>
            </p:cNvSpPr>
            <p:nvPr/>
          </p:nvSpPr>
          <p:spPr bwMode="auto">
            <a:xfrm>
              <a:off x="6488307" y="5404624"/>
              <a:ext cx="134603" cy="122560"/>
            </a:xfrm>
            <a:custGeom>
              <a:avLst/>
              <a:gdLst>
                <a:gd name="T0" fmla="*/ 27 w 190"/>
                <a:gd name="T1" fmla="*/ 0 h 173"/>
                <a:gd name="T2" fmla="*/ 162 w 190"/>
                <a:gd name="T3" fmla="*/ 0 h 173"/>
                <a:gd name="T4" fmla="*/ 169 w 190"/>
                <a:gd name="T5" fmla="*/ 0 h 173"/>
                <a:gd name="T6" fmla="*/ 176 w 190"/>
                <a:gd name="T7" fmla="*/ 4 h 173"/>
                <a:gd name="T8" fmla="*/ 181 w 190"/>
                <a:gd name="T9" fmla="*/ 7 h 173"/>
                <a:gd name="T10" fmla="*/ 186 w 190"/>
                <a:gd name="T11" fmla="*/ 14 h 173"/>
                <a:gd name="T12" fmla="*/ 188 w 190"/>
                <a:gd name="T13" fmla="*/ 20 h 173"/>
                <a:gd name="T14" fmla="*/ 190 w 190"/>
                <a:gd name="T15" fmla="*/ 27 h 173"/>
                <a:gd name="T16" fmla="*/ 190 w 190"/>
                <a:gd name="T17" fmla="*/ 147 h 173"/>
                <a:gd name="T18" fmla="*/ 188 w 190"/>
                <a:gd name="T19" fmla="*/ 154 h 173"/>
                <a:gd name="T20" fmla="*/ 186 w 190"/>
                <a:gd name="T21" fmla="*/ 161 h 173"/>
                <a:gd name="T22" fmla="*/ 181 w 190"/>
                <a:gd name="T23" fmla="*/ 166 h 173"/>
                <a:gd name="T24" fmla="*/ 176 w 190"/>
                <a:gd name="T25" fmla="*/ 170 h 173"/>
                <a:gd name="T26" fmla="*/ 169 w 190"/>
                <a:gd name="T27" fmla="*/ 173 h 173"/>
                <a:gd name="T28" fmla="*/ 162 w 190"/>
                <a:gd name="T29" fmla="*/ 173 h 173"/>
                <a:gd name="T30" fmla="*/ 27 w 190"/>
                <a:gd name="T31" fmla="*/ 173 h 173"/>
                <a:gd name="T32" fmla="*/ 20 w 190"/>
                <a:gd name="T33" fmla="*/ 173 h 173"/>
                <a:gd name="T34" fmla="*/ 14 w 190"/>
                <a:gd name="T35" fmla="*/ 170 h 173"/>
                <a:gd name="T36" fmla="*/ 9 w 190"/>
                <a:gd name="T37" fmla="*/ 166 h 173"/>
                <a:gd name="T38" fmla="*/ 4 w 190"/>
                <a:gd name="T39" fmla="*/ 161 h 173"/>
                <a:gd name="T40" fmla="*/ 2 w 190"/>
                <a:gd name="T41" fmla="*/ 154 h 173"/>
                <a:gd name="T42" fmla="*/ 0 w 190"/>
                <a:gd name="T43" fmla="*/ 147 h 173"/>
                <a:gd name="T44" fmla="*/ 0 w 190"/>
                <a:gd name="T45" fmla="*/ 27 h 173"/>
                <a:gd name="T46" fmla="*/ 2 w 190"/>
                <a:gd name="T47" fmla="*/ 20 h 173"/>
                <a:gd name="T48" fmla="*/ 4 w 190"/>
                <a:gd name="T49" fmla="*/ 14 h 173"/>
                <a:gd name="T50" fmla="*/ 9 w 190"/>
                <a:gd name="T51" fmla="*/ 7 h 173"/>
                <a:gd name="T52" fmla="*/ 14 w 190"/>
                <a:gd name="T53" fmla="*/ 4 h 173"/>
                <a:gd name="T54" fmla="*/ 20 w 190"/>
                <a:gd name="T55" fmla="*/ 0 h 173"/>
                <a:gd name="T56" fmla="*/ 27 w 190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0" h="173">
                  <a:moveTo>
                    <a:pt x="27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6" y="4"/>
                  </a:lnTo>
                  <a:lnTo>
                    <a:pt x="181" y="7"/>
                  </a:lnTo>
                  <a:lnTo>
                    <a:pt x="186" y="14"/>
                  </a:lnTo>
                  <a:lnTo>
                    <a:pt x="188" y="20"/>
                  </a:lnTo>
                  <a:lnTo>
                    <a:pt x="190" y="27"/>
                  </a:lnTo>
                  <a:lnTo>
                    <a:pt x="190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6" y="170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6" name="Freeform 43"/>
            <p:cNvSpPr>
              <a:spLocks/>
            </p:cNvSpPr>
            <p:nvPr/>
          </p:nvSpPr>
          <p:spPr bwMode="auto">
            <a:xfrm>
              <a:off x="6639913" y="540462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4 h 173"/>
                <a:gd name="T8" fmla="*/ 180 w 189"/>
                <a:gd name="T9" fmla="*/ 7 h 173"/>
                <a:gd name="T10" fmla="*/ 186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4 w 189"/>
                <a:gd name="T49" fmla="*/ 14 h 173"/>
                <a:gd name="T50" fmla="*/ 9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6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7" name="Freeform 44"/>
            <p:cNvSpPr>
              <a:spLocks/>
            </p:cNvSpPr>
            <p:nvPr/>
          </p:nvSpPr>
          <p:spPr bwMode="auto">
            <a:xfrm>
              <a:off x="6791518" y="540462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0 h 173"/>
                <a:gd name="T6" fmla="*/ 175 w 189"/>
                <a:gd name="T7" fmla="*/ 4 h 173"/>
                <a:gd name="T8" fmla="*/ 182 w 189"/>
                <a:gd name="T9" fmla="*/ 7 h 173"/>
                <a:gd name="T10" fmla="*/ 185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2 w 189"/>
                <a:gd name="T23" fmla="*/ 166 h 173"/>
                <a:gd name="T24" fmla="*/ 175 w 189"/>
                <a:gd name="T25" fmla="*/ 170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70 h 173"/>
                <a:gd name="T36" fmla="*/ 8 w 189"/>
                <a:gd name="T37" fmla="*/ 166 h 173"/>
                <a:gd name="T38" fmla="*/ 5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1 w 189"/>
                <a:gd name="T47" fmla="*/ 20 h 173"/>
                <a:gd name="T48" fmla="*/ 5 w 189"/>
                <a:gd name="T49" fmla="*/ 14 h 173"/>
                <a:gd name="T50" fmla="*/ 8 w 189"/>
                <a:gd name="T51" fmla="*/ 7 h 173"/>
                <a:gd name="T52" fmla="*/ 14 w 189"/>
                <a:gd name="T53" fmla="*/ 4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5" y="4"/>
                  </a:lnTo>
                  <a:lnTo>
                    <a:pt x="182" y="7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2" y="166"/>
                  </a:lnTo>
                  <a:lnTo>
                    <a:pt x="175" y="170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5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4"/>
                  </a:lnTo>
                  <a:lnTo>
                    <a:pt x="8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8" name="Freeform 45"/>
            <p:cNvSpPr>
              <a:spLocks/>
            </p:cNvSpPr>
            <p:nvPr/>
          </p:nvSpPr>
          <p:spPr bwMode="auto">
            <a:xfrm>
              <a:off x="6943831" y="5404624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4 w 187"/>
                <a:gd name="T11" fmla="*/ 14 h 173"/>
                <a:gd name="T12" fmla="*/ 187 w 187"/>
                <a:gd name="T13" fmla="*/ 20 h 173"/>
                <a:gd name="T14" fmla="*/ 187 w 187"/>
                <a:gd name="T15" fmla="*/ 27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7 h 173"/>
                <a:gd name="T46" fmla="*/ 0 w 187"/>
                <a:gd name="T47" fmla="*/ 20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87" y="27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9" name="Freeform 46"/>
            <p:cNvSpPr>
              <a:spLocks/>
            </p:cNvSpPr>
            <p:nvPr/>
          </p:nvSpPr>
          <p:spPr bwMode="auto">
            <a:xfrm>
              <a:off x="7095437" y="5404624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4 h 173"/>
                <a:gd name="T8" fmla="*/ 180 w 187"/>
                <a:gd name="T9" fmla="*/ 7 h 173"/>
                <a:gd name="T10" fmla="*/ 183 w 187"/>
                <a:gd name="T11" fmla="*/ 14 h 173"/>
                <a:gd name="T12" fmla="*/ 187 w 187"/>
                <a:gd name="T13" fmla="*/ 20 h 173"/>
                <a:gd name="T14" fmla="*/ 187 w 187"/>
                <a:gd name="T15" fmla="*/ 27 h 173"/>
                <a:gd name="T16" fmla="*/ 187 w 187"/>
                <a:gd name="T17" fmla="*/ 147 h 173"/>
                <a:gd name="T18" fmla="*/ 187 w 187"/>
                <a:gd name="T19" fmla="*/ 154 h 173"/>
                <a:gd name="T20" fmla="*/ 183 w 187"/>
                <a:gd name="T21" fmla="*/ 161 h 173"/>
                <a:gd name="T22" fmla="*/ 180 w 187"/>
                <a:gd name="T23" fmla="*/ 166 h 173"/>
                <a:gd name="T24" fmla="*/ 175 w 187"/>
                <a:gd name="T25" fmla="*/ 170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70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7 h 173"/>
                <a:gd name="T46" fmla="*/ 0 w 187"/>
                <a:gd name="T47" fmla="*/ 20 h 173"/>
                <a:gd name="T48" fmla="*/ 3 w 187"/>
                <a:gd name="T49" fmla="*/ 14 h 173"/>
                <a:gd name="T50" fmla="*/ 7 w 187"/>
                <a:gd name="T51" fmla="*/ 7 h 173"/>
                <a:gd name="T52" fmla="*/ 12 w 187"/>
                <a:gd name="T53" fmla="*/ 4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3" y="14"/>
                  </a:lnTo>
                  <a:lnTo>
                    <a:pt x="187" y="20"/>
                  </a:lnTo>
                  <a:lnTo>
                    <a:pt x="187" y="27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3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0" name="Freeform 47"/>
            <p:cNvSpPr>
              <a:spLocks/>
            </p:cNvSpPr>
            <p:nvPr/>
          </p:nvSpPr>
          <p:spPr bwMode="auto">
            <a:xfrm>
              <a:off x="7246333" y="5404624"/>
              <a:ext cx="138854" cy="122560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0 h 173"/>
                <a:gd name="T6" fmla="*/ 184 w 196"/>
                <a:gd name="T7" fmla="*/ 4 h 173"/>
                <a:gd name="T8" fmla="*/ 189 w 196"/>
                <a:gd name="T9" fmla="*/ 7 h 173"/>
                <a:gd name="T10" fmla="*/ 193 w 196"/>
                <a:gd name="T11" fmla="*/ 14 h 173"/>
                <a:gd name="T12" fmla="*/ 196 w 196"/>
                <a:gd name="T13" fmla="*/ 20 h 173"/>
                <a:gd name="T14" fmla="*/ 196 w 196"/>
                <a:gd name="T15" fmla="*/ 27 h 173"/>
                <a:gd name="T16" fmla="*/ 196 w 196"/>
                <a:gd name="T17" fmla="*/ 147 h 173"/>
                <a:gd name="T18" fmla="*/ 196 w 196"/>
                <a:gd name="T19" fmla="*/ 154 h 173"/>
                <a:gd name="T20" fmla="*/ 193 w 196"/>
                <a:gd name="T21" fmla="*/ 161 h 173"/>
                <a:gd name="T22" fmla="*/ 189 w 196"/>
                <a:gd name="T23" fmla="*/ 166 h 173"/>
                <a:gd name="T24" fmla="*/ 184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2 w 196"/>
                <a:gd name="T35" fmla="*/ 170 h 173"/>
                <a:gd name="T36" fmla="*/ 7 w 196"/>
                <a:gd name="T37" fmla="*/ 166 h 173"/>
                <a:gd name="T38" fmla="*/ 4 w 196"/>
                <a:gd name="T39" fmla="*/ 161 h 173"/>
                <a:gd name="T40" fmla="*/ 0 w 196"/>
                <a:gd name="T41" fmla="*/ 154 h 173"/>
                <a:gd name="T42" fmla="*/ 0 w 196"/>
                <a:gd name="T43" fmla="*/ 147 h 173"/>
                <a:gd name="T44" fmla="*/ 0 w 196"/>
                <a:gd name="T45" fmla="*/ 27 h 173"/>
                <a:gd name="T46" fmla="*/ 0 w 196"/>
                <a:gd name="T47" fmla="*/ 20 h 173"/>
                <a:gd name="T48" fmla="*/ 4 w 196"/>
                <a:gd name="T49" fmla="*/ 14 h 173"/>
                <a:gd name="T50" fmla="*/ 7 w 196"/>
                <a:gd name="T51" fmla="*/ 7 h 173"/>
                <a:gd name="T52" fmla="*/ 12 w 196"/>
                <a:gd name="T53" fmla="*/ 4 h 173"/>
                <a:gd name="T54" fmla="*/ 19 w 196"/>
                <a:gd name="T55" fmla="*/ 0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3" y="14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3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1" name="Freeform 48"/>
            <p:cNvSpPr>
              <a:spLocks/>
            </p:cNvSpPr>
            <p:nvPr/>
          </p:nvSpPr>
          <p:spPr bwMode="auto">
            <a:xfrm>
              <a:off x="5215248" y="5551270"/>
              <a:ext cx="238743" cy="122560"/>
            </a:xfrm>
            <a:custGeom>
              <a:avLst/>
              <a:gdLst>
                <a:gd name="T0" fmla="*/ 26 w 337"/>
                <a:gd name="T1" fmla="*/ 0 h 173"/>
                <a:gd name="T2" fmla="*/ 311 w 337"/>
                <a:gd name="T3" fmla="*/ 0 h 173"/>
                <a:gd name="T4" fmla="*/ 318 w 337"/>
                <a:gd name="T5" fmla="*/ 0 h 173"/>
                <a:gd name="T6" fmla="*/ 325 w 337"/>
                <a:gd name="T7" fmla="*/ 3 h 173"/>
                <a:gd name="T8" fmla="*/ 330 w 337"/>
                <a:gd name="T9" fmla="*/ 7 h 173"/>
                <a:gd name="T10" fmla="*/ 334 w 337"/>
                <a:gd name="T11" fmla="*/ 12 h 173"/>
                <a:gd name="T12" fmla="*/ 337 w 337"/>
                <a:gd name="T13" fmla="*/ 19 h 173"/>
                <a:gd name="T14" fmla="*/ 337 w 337"/>
                <a:gd name="T15" fmla="*/ 26 h 173"/>
                <a:gd name="T16" fmla="*/ 337 w 337"/>
                <a:gd name="T17" fmla="*/ 147 h 173"/>
                <a:gd name="T18" fmla="*/ 337 w 337"/>
                <a:gd name="T19" fmla="*/ 154 h 173"/>
                <a:gd name="T20" fmla="*/ 334 w 337"/>
                <a:gd name="T21" fmla="*/ 161 h 173"/>
                <a:gd name="T22" fmla="*/ 330 w 337"/>
                <a:gd name="T23" fmla="*/ 166 h 173"/>
                <a:gd name="T24" fmla="*/ 325 w 337"/>
                <a:gd name="T25" fmla="*/ 169 h 173"/>
                <a:gd name="T26" fmla="*/ 318 w 337"/>
                <a:gd name="T27" fmla="*/ 173 h 173"/>
                <a:gd name="T28" fmla="*/ 311 w 337"/>
                <a:gd name="T29" fmla="*/ 173 h 173"/>
                <a:gd name="T30" fmla="*/ 26 w 337"/>
                <a:gd name="T31" fmla="*/ 173 h 173"/>
                <a:gd name="T32" fmla="*/ 19 w 337"/>
                <a:gd name="T33" fmla="*/ 173 h 173"/>
                <a:gd name="T34" fmla="*/ 14 w 337"/>
                <a:gd name="T35" fmla="*/ 169 h 173"/>
                <a:gd name="T36" fmla="*/ 8 w 337"/>
                <a:gd name="T37" fmla="*/ 166 h 173"/>
                <a:gd name="T38" fmla="*/ 3 w 337"/>
                <a:gd name="T39" fmla="*/ 161 h 173"/>
                <a:gd name="T40" fmla="*/ 1 w 337"/>
                <a:gd name="T41" fmla="*/ 154 h 173"/>
                <a:gd name="T42" fmla="*/ 0 w 337"/>
                <a:gd name="T43" fmla="*/ 147 h 173"/>
                <a:gd name="T44" fmla="*/ 0 w 337"/>
                <a:gd name="T45" fmla="*/ 26 h 173"/>
                <a:gd name="T46" fmla="*/ 1 w 337"/>
                <a:gd name="T47" fmla="*/ 19 h 173"/>
                <a:gd name="T48" fmla="*/ 3 w 337"/>
                <a:gd name="T49" fmla="*/ 12 h 173"/>
                <a:gd name="T50" fmla="*/ 8 w 337"/>
                <a:gd name="T51" fmla="*/ 7 h 173"/>
                <a:gd name="T52" fmla="*/ 14 w 337"/>
                <a:gd name="T53" fmla="*/ 3 h 173"/>
                <a:gd name="T54" fmla="*/ 19 w 337"/>
                <a:gd name="T55" fmla="*/ 0 h 173"/>
                <a:gd name="T56" fmla="*/ 26 w 33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7" h="173">
                  <a:moveTo>
                    <a:pt x="26" y="0"/>
                  </a:moveTo>
                  <a:lnTo>
                    <a:pt x="311" y="0"/>
                  </a:lnTo>
                  <a:lnTo>
                    <a:pt x="318" y="0"/>
                  </a:lnTo>
                  <a:lnTo>
                    <a:pt x="325" y="3"/>
                  </a:lnTo>
                  <a:lnTo>
                    <a:pt x="330" y="7"/>
                  </a:lnTo>
                  <a:lnTo>
                    <a:pt x="334" y="12"/>
                  </a:lnTo>
                  <a:lnTo>
                    <a:pt x="337" y="19"/>
                  </a:lnTo>
                  <a:lnTo>
                    <a:pt x="337" y="26"/>
                  </a:lnTo>
                  <a:lnTo>
                    <a:pt x="337" y="147"/>
                  </a:lnTo>
                  <a:lnTo>
                    <a:pt x="337" y="154"/>
                  </a:lnTo>
                  <a:lnTo>
                    <a:pt x="334" y="161"/>
                  </a:lnTo>
                  <a:lnTo>
                    <a:pt x="330" y="166"/>
                  </a:lnTo>
                  <a:lnTo>
                    <a:pt x="325" y="169"/>
                  </a:lnTo>
                  <a:lnTo>
                    <a:pt x="318" y="173"/>
                  </a:lnTo>
                  <a:lnTo>
                    <a:pt x="31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2" name="Freeform 49"/>
            <p:cNvSpPr>
              <a:spLocks/>
            </p:cNvSpPr>
            <p:nvPr/>
          </p:nvSpPr>
          <p:spPr bwMode="auto">
            <a:xfrm>
              <a:off x="5473119" y="5551270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4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4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69 h 173"/>
                <a:gd name="T36" fmla="*/ 7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7 w 189"/>
                <a:gd name="T51" fmla="*/ 7 h 173"/>
                <a:gd name="T52" fmla="*/ 14 w 189"/>
                <a:gd name="T53" fmla="*/ 3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3" name="Freeform 50"/>
            <p:cNvSpPr>
              <a:spLocks/>
            </p:cNvSpPr>
            <p:nvPr/>
          </p:nvSpPr>
          <p:spPr bwMode="auto">
            <a:xfrm>
              <a:off x="5624016" y="5551270"/>
              <a:ext cx="133895" cy="122560"/>
            </a:xfrm>
            <a:custGeom>
              <a:avLst/>
              <a:gdLst>
                <a:gd name="T0" fmla="*/ 27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1 w 189"/>
                <a:gd name="T9" fmla="*/ 7 h 173"/>
                <a:gd name="T10" fmla="*/ 186 w 189"/>
                <a:gd name="T11" fmla="*/ 12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7 w 189"/>
                <a:gd name="T31" fmla="*/ 173 h 173"/>
                <a:gd name="T32" fmla="*/ 20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20 w 189"/>
                <a:gd name="T55" fmla="*/ 0 h 173"/>
                <a:gd name="T56" fmla="*/ 27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4" name="Freeform 51"/>
            <p:cNvSpPr>
              <a:spLocks/>
            </p:cNvSpPr>
            <p:nvPr/>
          </p:nvSpPr>
          <p:spPr bwMode="auto">
            <a:xfrm>
              <a:off x="5775621" y="5551270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70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70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3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3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70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70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3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3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5" name="Freeform 52"/>
            <p:cNvSpPr>
              <a:spLocks/>
            </p:cNvSpPr>
            <p:nvPr/>
          </p:nvSpPr>
          <p:spPr bwMode="auto">
            <a:xfrm>
              <a:off x="5926518" y="5551270"/>
              <a:ext cx="134603" cy="122560"/>
            </a:xfrm>
            <a:custGeom>
              <a:avLst/>
              <a:gdLst>
                <a:gd name="T0" fmla="*/ 28 w 190"/>
                <a:gd name="T1" fmla="*/ 0 h 173"/>
                <a:gd name="T2" fmla="*/ 163 w 190"/>
                <a:gd name="T3" fmla="*/ 0 h 173"/>
                <a:gd name="T4" fmla="*/ 170 w 190"/>
                <a:gd name="T5" fmla="*/ 0 h 173"/>
                <a:gd name="T6" fmla="*/ 175 w 190"/>
                <a:gd name="T7" fmla="*/ 3 h 173"/>
                <a:gd name="T8" fmla="*/ 181 w 190"/>
                <a:gd name="T9" fmla="*/ 7 h 173"/>
                <a:gd name="T10" fmla="*/ 186 w 190"/>
                <a:gd name="T11" fmla="*/ 12 h 173"/>
                <a:gd name="T12" fmla="*/ 188 w 190"/>
                <a:gd name="T13" fmla="*/ 19 h 173"/>
                <a:gd name="T14" fmla="*/ 190 w 190"/>
                <a:gd name="T15" fmla="*/ 26 h 173"/>
                <a:gd name="T16" fmla="*/ 190 w 190"/>
                <a:gd name="T17" fmla="*/ 147 h 173"/>
                <a:gd name="T18" fmla="*/ 188 w 190"/>
                <a:gd name="T19" fmla="*/ 154 h 173"/>
                <a:gd name="T20" fmla="*/ 186 w 190"/>
                <a:gd name="T21" fmla="*/ 161 h 173"/>
                <a:gd name="T22" fmla="*/ 181 w 190"/>
                <a:gd name="T23" fmla="*/ 166 h 173"/>
                <a:gd name="T24" fmla="*/ 175 w 190"/>
                <a:gd name="T25" fmla="*/ 169 h 173"/>
                <a:gd name="T26" fmla="*/ 170 w 190"/>
                <a:gd name="T27" fmla="*/ 173 h 173"/>
                <a:gd name="T28" fmla="*/ 163 w 190"/>
                <a:gd name="T29" fmla="*/ 173 h 173"/>
                <a:gd name="T30" fmla="*/ 28 w 190"/>
                <a:gd name="T31" fmla="*/ 173 h 173"/>
                <a:gd name="T32" fmla="*/ 21 w 190"/>
                <a:gd name="T33" fmla="*/ 173 h 173"/>
                <a:gd name="T34" fmla="*/ 14 w 190"/>
                <a:gd name="T35" fmla="*/ 169 h 173"/>
                <a:gd name="T36" fmla="*/ 9 w 190"/>
                <a:gd name="T37" fmla="*/ 166 h 173"/>
                <a:gd name="T38" fmla="*/ 6 w 190"/>
                <a:gd name="T39" fmla="*/ 161 h 173"/>
                <a:gd name="T40" fmla="*/ 2 w 190"/>
                <a:gd name="T41" fmla="*/ 154 h 173"/>
                <a:gd name="T42" fmla="*/ 0 w 190"/>
                <a:gd name="T43" fmla="*/ 147 h 173"/>
                <a:gd name="T44" fmla="*/ 0 w 190"/>
                <a:gd name="T45" fmla="*/ 26 h 173"/>
                <a:gd name="T46" fmla="*/ 2 w 190"/>
                <a:gd name="T47" fmla="*/ 19 h 173"/>
                <a:gd name="T48" fmla="*/ 6 w 190"/>
                <a:gd name="T49" fmla="*/ 12 h 173"/>
                <a:gd name="T50" fmla="*/ 9 w 190"/>
                <a:gd name="T51" fmla="*/ 7 h 173"/>
                <a:gd name="T52" fmla="*/ 14 w 190"/>
                <a:gd name="T53" fmla="*/ 3 h 173"/>
                <a:gd name="T54" fmla="*/ 21 w 190"/>
                <a:gd name="T55" fmla="*/ 0 h 173"/>
                <a:gd name="T56" fmla="*/ 28 w 190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0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90" y="26"/>
                  </a:lnTo>
                  <a:lnTo>
                    <a:pt x="190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6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6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6" name="Freeform 53"/>
            <p:cNvSpPr>
              <a:spLocks/>
            </p:cNvSpPr>
            <p:nvPr/>
          </p:nvSpPr>
          <p:spPr bwMode="auto">
            <a:xfrm>
              <a:off x="6079540" y="5551270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3 w 187"/>
                <a:gd name="T7" fmla="*/ 3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3 w 187"/>
                <a:gd name="T25" fmla="*/ 169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69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3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3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7" name="Freeform 54"/>
            <p:cNvSpPr>
              <a:spLocks/>
            </p:cNvSpPr>
            <p:nvPr/>
          </p:nvSpPr>
          <p:spPr bwMode="auto">
            <a:xfrm>
              <a:off x="6230436" y="5551270"/>
              <a:ext cx="133186" cy="122560"/>
            </a:xfrm>
            <a:custGeom>
              <a:avLst/>
              <a:gdLst>
                <a:gd name="T0" fmla="*/ 27 w 188"/>
                <a:gd name="T1" fmla="*/ 0 h 173"/>
                <a:gd name="T2" fmla="*/ 161 w 188"/>
                <a:gd name="T3" fmla="*/ 0 h 173"/>
                <a:gd name="T4" fmla="*/ 168 w 188"/>
                <a:gd name="T5" fmla="*/ 0 h 173"/>
                <a:gd name="T6" fmla="*/ 175 w 188"/>
                <a:gd name="T7" fmla="*/ 3 h 173"/>
                <a:gd name="T8" fmla="*/ 181 w 188"/>
                <a:gd name="T9" fmla="*/ 7 h 173"/>
                <a:gd name="T10" fmla="*/ 184 w 188"/>
                <a:gd name="T11" fmla="*/ 12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5 w 188"/>
                <a:gd name="T25" fmla="*/ 169 h 173"/>
                <a:gd name="T26" fmla="*/ 168 w 188"/>
                <a:gd name="T27" fmla="*/ 173 h 173"/>
                <a:gd name="T28" fmla="*/ 161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3 w 188"/>
                <a:gd name="T35" fmla="*/ 169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2 h 173"/>
                <a:gd name="T50" fmla="*/ 7 w 188"/>
                <a:gd name="T51" fmla="*/ 7 h 173"/>
                <a:gd name="T52" fmla="*/ 13 w 188"/>
                <a:gd name="T53" fmla="*/ 3 h 173"/>
                <a:gd name="T54" fmla="*/ 20 w 188"/>
                <a:gd name="T55" fmla="*/ 0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4" y="12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3" y="169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8" name="Freeform 55"/>
            <p:cNvSpPr>
              <a:spLocks/>
            </p:cNvSpPr>
            <p:nvPr/>
          </p:nvSpPr>
          <p:spPr bwMode="auto">
            <a:xfrm>
              <a:off x="6382042" y="5551270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3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7 h 173"/>
                <a:gd name="T18" fmla="*/ 187 w 187"/>
                <a:gd name="T19" fmla="*/ 154 h 173"/>
                <a:gd name="T20" fmla="*/ 184 w 187"/>
                <a:gd name="T21" fmla="*/ 161 h 173"/>
                <a:gd name="T22" fmla="*/ 180 w 187"/>
                <a:gd name="T23" fmla="*/ 166 h 173"/>
                <a:gd name="T24" fmla="*/ 175 w 187"/>
                <a:gd name="T25" fmla="*/ 169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69 h 173"/>
                <a:gd name="T36" fmla="*/ 7 w 187"/>
                <a:gd name="T37" fmla="*/ 166 h 173"/>
                <a:gd name="T38" fmla="*/ 3 w 187"/>
                <a:gd name="T39" fmla="*/ 161 h 173"/>
                <a:gd name="T40" fmla="*/ 0 w 187"/>
                <a:gd name="T41" fmla="*/ 154 h 173"/>
                <a:gd name="T42" fmla="*/ 0 w 187"/>
                <a:gd name="T43" fmla="*/ 147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7"/>
                  </a:lnTo>
                  <a:lnTo>
                    <a:pt x="187" y="154"/>
                  </a:lnTo>
                  <a:lnTo>
                    <a:pt x="184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9" name="Freeform 56"/>
            <p:cNvSpPr>
              <a:spLocks/>
            </p:cNvSpPr>
            <p:nvPr/>
          </p:nvSpPr>
          <p:spPr bwMode="auto">
            <a:xfrm>
              <a:off x="6532938" y="5551270"/>
              <a:ext cx="133186" cy="122560"/>
            </a:xfrm>
            <a:custGeom>
              <a:avLst/>
              <a:gdLst>
                <a:gd name="T0" fmla="*/ 27 w 188"/>
                <a:gd name="T1" fmla="*/ 0 h 173"/>
                <a:gd name="T2" fmla="*/ 162 w 188"/>
                <a:gd name="T3" fmla="*/ 0 h 173"/>
                <a:gd name="T4" fmla="*/ 169 w 188"/>
                <a:gd name="T5" fmla="*/ 0 h 173"/>
                <a:gd name="T6" fmla="*/ 176 w 188"/>
                <a:gd name="T7" fmla="*/ 3 h 173"/>
                <a:gd name="T8" fmla="*/ 181 w 188"/>
                <a:gd name="T9" fmla="*/ 7 h 173"/>
                <a:gd name="T10" fmla="*/ 184 w 188"/>
                <a:gd name="T11" fmla="*/ 12 h 173"/>
                <a:gd name="T12" fmla="*/ 188 w 188"/>
                <a:gd name="T13" fmla="*/ 19 h 173"/>
                <a:gd name="T14" fmla="*/ 188 w 188"/>
                <a:gd name="T15" fmla="*/ 26 h 173"/>
                <a:gd name="T16" fmla="*/ 188 w 188"/>
                <a:gd name="T17" fmla="*/ 147 h 173"/>
                <a:gd name="T18" fmla="*/ 188 w 188"/>
                <a:gd name="T19" fmla="*/ 154 h 173"/>
                <a:gd name="T20" fmla="*/ 184 w 188"/>
                <a:gd name="T21" fmla="*/ 161 h 173"/>
                <a:gd name="T22" fmla="*/ 181 w 188"/>
                <a:gd name="T23" fmla="*/ 166 h 173"/>
                <a:gd name="T24" fmla="*/ 176 w 188"/>
                <a:gd name="T25" fmla="*/ 169 h 173"/>
                <a:gd name="T26" fmla="*/ 169 w 188"/>
                <a:gd name="T27" fmla="*/ 173 h 173"/>
                <a:gd name="T28" fmla="*/ 162 w 188"/>
                <a:gd name="T29" fmla="*/ 173 h 173"/>
                <a:gd name="T30" fmla="*/ 27 w 188"/>
                <a:gd name="T31" fmla="*/ 173 h 173"/>
                <a:gd name="T32" fmla="*/ 20 w 188"/>
                <a:gd name="T33" fmla="*/ 173 h 173"/>
                <a:gd name="T34" fmla="*/ 14 w 188"/>
                <a:gd name="T35" fmla="*/ 169 h 173"/>
                <a:gd name="T36" fmla="*/ 7 w 188"/>
                <a:gd name="T37" fmla="*/ 166 h 173"/>
                <a:gd name="T38" fmla="*/ 4 w 188"/>
                <a:gd name="T39" fmla="*/ 161 h 173"/>
                <a:gd name="T40" fmla="*/ 0 w 188"/>
                <a:gd name="T41" fmla="*/ 154 h 173"/>
                <a:gd name="T42" fmla="*/ 0 w 188"/>
                <a:gd name="T43" fmla="*/ 147 h 173"/>
                <a:gd name="T44" fmla="*/ 0 w 188"/>
                <a:gd name="T45" fmla="*/ 26 h 173"/>
                <a:gd name="T46" fmla="*/ 0 w 188"/>
                <a:gd name="T47" fmla="*/ 19 h 173"/>
                <a:gd name="T48" fmla="*/ 4 w 188"/>
                <a:gd name="T49" fmla="*/ 12 h 173"/>
                <a:gd name="T50" fmla="*/ 7 w 188"/>
                <a:gd name="T51" fmla="*/ 7 h 173"/>
                <a:gd name="T52" fmla="*/ 14 w 188"/>
                <a:gd name="T53" fmla="*/ 3 h 173"/>
                <a:gd name="T54" fmla="*/ 20 w 188"/>
                <a:gd name="T55" fmla="*/ 0 h 173"/>
                <a:gd name="T56" fmla="*/ 27 w 18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8" h="173">
                  <a:moveTo>
                    <a:pt x="27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6" y="3"/>
                  </a:lnTo>
                  <a:lnTo>
                    <a:pt x="181" y="7"/>
                  </a:lnTo>
                  <a:lnTo>
                    <a:pt x="184" y="12"/>
                  </a:lnTo>
                  <a:lnTo>
                    <a:pt x="188" y="19"/>
                  </a:lnTo>
                  <a:lnTo>
                    <a:pt x="188" y="26"/>
                  </a:lnTo>
                  <a:lnTo>
                    <a:pt x="188" y="147"/>
                  </a:lnTo>
                  <a:lnTo>
                    <a:pt x="188" y="154"/>
                  </a:lnTo>
                  <a:lnTo>
                    <a:pt x="184" y="161"/>
                  </a:lnTo>
                  <a:lnTo>
                    <a:pt x="181" y="166"/>
                  </a:lnTo>
                  <a:lnTo>
                    <a:pt x="176" y="169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69"/>
                  </a:lnTo>
                  <a:lnTo>
                    <a:pt x="7" y="166"/>
                  </a:lnTo>
                  <a:lnTo>
                    <a:pt x="4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" y="12"/>
                  </a:lnTo>
                  <a:lnTo>
                    <a:pt x="7" y="7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0" name="Freeform 57"/>
            <p:cNvSpPr>
              <a:spLocks/>
            </p:cNvSpPr>
            <p:nvPr/>
          </p:nvSpPr>
          <p:spPr bwMode="auto">
            <a:xfrm>
              <a:off x="6684544" y="5551270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6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6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6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6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1" name="Freeform 58"/>
            <p:cNvSpPr>
              <a:spLocks/>
            </p:cNvSpPr>
            <p:nvPr/>
          </p:nvSpPr>
          <p:spPr bwMode="auto">
            <a:xfrm>
              <a:off x="6836149" y="5551270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1 w 189"/>
                <a:gd name="T3" fmla="*/ 0 h 173"/>
                <a:gd name="T4" fmla="*/ 169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69 w 189"/>
                <a:gd name="T27" fmla="*/ 173 h 173"/>
                <a:gd name="T28" fmla="*/ 161 w 189"/>
                <a:gd name="T29" fmla="*/ 173 h 173"/>
                <a:gd name="T30" fmla="*/ 28 w 189"/>
                <a:gd name="T31" fmla="*/ 173 h 173"/>
                <a:gd name="T32" fmla="*/ 19 w 189"/>
                <a:gd name="T33" fmla="*/ 173 h 173"/>
                <a:gd name="T34" fmla="*/ 14 w 189"/>
                <a:gd name="T35" fmla="*/ 169 h 173"/>
                <a:gd name="T36" fmla="*/ 8 w 189"/>
                <a:gd name="T37" fmla="*/ 166 h 173"/>
                <a:gd name="T38" fmla="*/ 3 w 189"/>
                <a:gd name="T39" fmla="*/ 161 h 173"/>
                <a:gd name="T40" fmla="*/ 1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3 h 173"/>
                <a:gd name="T54" fmla="*/ 19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1" y="0"/>
                  </a:lnTo>
                  <a:lnTo>
                    <a:pt x="169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9" y="173"/>
                  </a:lnTo>
                  <a:lnTo>
                    <a:pt x="161" y="173"/>
                  </a:lnTo>
                  <a:lnTo>
                    <a:pt x="28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2" name="Freeform 59"/>
            <p:cNvSpPr>
              <a:spLocks/>
            </p:cNvSpPr>
            <p:nvPr/>
          </p:nvSpPr>
          <p:spPr bwMode="auto">
            <a:xfrm>
              <a:off x="6987046" y="5551270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3 w 189"/>
                <a:gd name="T3" fmla="*/ 0 h 173"/>
                <a:gd name="T4" fmla="*/ 170 w 189"/>
                <a:gd name="T5" fmla="*/ 0 h 173"/>
                <a:gd name="T6" fmla="*/ 175 w 189"/>
                <a:gd name="T7" fmla="*/ 3 h 173"/>
                <a:gd name="T8" fmla="*/ 181 w 189"/>
                <a:gd name="T9" fmla="*/ 7 h 173"/>
                <a:gd name="T10" fmla="*/ 186 w 189"/>
                <a:gd name="T11" fmla="*/ 12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8 w 189"/>
                <a:gd name="T19" fmla="*/ 154 h 173"/>
                <a:gd name="T20" fmla="*/ 186 w 189"/>
                <a:gd name="T21" fmla="*/ 161 h 173"/>
                <a:gd name="T22" fmla="*/ 181 w 189"/>
                <a:gd name="T23" fmla="*/ 166 h 173"/>
                <a:gd name="T24" fmla="*/ 175 w 189"/>
                <a:gd name="T25" fmla="*/ 169 h 173"/>
                <a:gd name="T26" fmla="*/ 170 w 189"/>
                <a:gd name="T27" fmla="*/ 173 h 173"/>
                <a:gd name="T28" fmla="*/ 163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8" y="154"/>
                  </a:lnTo>
                  <a:lnTo>
                    <a:pt x="186" y="161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3" name="Freeform 60"/>
            <p:cNvSpPr>
              <a:spLocks/>
            </p:cNvSpPr>
            <p:nvPr/>
          </p:nvSpPr>
          <p:spPr bwMode="auto">
            <a:xfrm>
              <a:off x="7138651" y="5551270"/>
              <a:ext cx="246535" cy="268497"/>
            </a:xfrm>
            <a:custGeom>
              <a:avLst/>
              <a:gdLst>
                <a:gd name="T0" fmla="*/ 38 w 348"/>
                <a:gd name="T1" fmla="*/ 0 h 379"/>
                <a:gd name="T2" fmla="*/ 322 w 348"/>
                <a:gd name="T3" fmla="*/ 0 h 379"/>
                <a:gd name="T4" fmla="*/ 329 w 348"/>
                <a:gd name="T5" fmla="*/ 0 h 379"/>
                <a:gd name="T6" fmla="*/ 336 w 348"/>
                <a:gd name="T7" fmla="*/ 3 h 379"/>
                <a:gd name="T8" fmla="*/ 341 w 348"/>
                <a:gd name="T9" fmla="*/ 7 h 379"/>
                <a:gd name="T10" fmla="*/ 345 w 348"/>
                <a:gd name="T11" fmla="*/ 12 h 379"/>
                <a:gd name="T12" fmla="*/ 348 w 348"/>
                <a:gd name="T13" fmla="*/ 19 h 379"/>
                <a:gd name="T14" fmla="*/ 348 w 348"/>
                <a:gd name="T15" fmla="*/ 26 h 379"/>
                <a:gd name="T16" fmla="*/ 348 w 348"/>
                <a:gd name="T17" fmla="*/ 350 h 379"/>
                <a:gd name="T18" fmla="*/ 345 w 348"/>
                <a:gd name="T19" fmla="*/ 364 h 379"/>
                <a:gd name="T20" fmla="*/ 336 w 348"/>
                <a:gd name="T21" fmla="*/ 376 h 379"/>
                <a:gd name="T22" fmla="*/ 322 w 348"/>
                <a:gd name="T23" fmla="*/ 379 h 379"/>
                <a:gd name="T24" fmla="*/ 91 w 348"/>
                <a:gd name="T25" fmla="*/ 379 h 379"/>
                <a:gd name="T26" fmla="*/ 77 w 348"/>
                <a:gd name="T27" fmla="*/ 376 h 379"/>
                <a:gd name="T28" fmla="*/ 68 w 348"/>
                <a:gd name="T29" fmla="*/ 364 h 379"/>
                <a:gd name="T30" fmla="*/ 65 w 348"/>
                <a:gd name="T31" fmla="*/ 350 h 379"/>
                <a:gd name="T32" fmla="*/ 65 w 348"/>
                <a:gd name="T33" fmla="*/ 173 h 379"/>
                <a:gd name="T34" fmla="*/ 38 w 348"/>
                <a:gd name="T35" fmla="*/ 173 h 379"/>
                <a:gd name="T36" fmla="*/ 19 w 348"/>
                <a:gd name="T37" fmla="*/ 169 h 379"/>
                <a:gd name="T38" fmla="*/ 5 w 348"/>
                <a:gd name="T39" fmla="*/ 161 h 379"/>
                <a:gd name="T40" fmla="*/ 0 w 348"/>
                <a:gd name="T41" fmla="*/ 147 h 379"/>
                <a:gd name="T42" fmla="*/ 0 w 348"/>
                <a:gd name="T43" fmla="*/ 26 h 379"/>
                <a:gd name="T44" fmla="*/ 5 w 348"/>
                <a:gd name="T45" fmla="*/ 12 h 379"/>
                <a:gd name="T46" fmla="*/ 19 w 348"/>
                <a:gd name="T47" fmla="*/ 3 h 379"/>
                <a:gd name="T48" fmla="*/ 38 w 348"/>
                <a:gd name="T49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8" h="379">
                  <a:moveTo>
                    <a:pt x="38" y="0"/>
                  </a:moveTo>
                  <a:lnTo>
                    <a:pt x="322" y="0"/>
                  </a:lnTo>
                  <a:lnTo>
                    <a:pt x="329" y="0"/>
                  </a:lnTo>
                  <a:lnTo>
                    <a:pt x="336" y="3"/>
                  </a:lnTo>
                  <a:lnTo>
                    <a:pt x="341" y="7"/>
                  </a:lnTo>
                  <a:lnTo>
                    <a:pt x="345" y="12"/>
                  </a:lnTo>
                  <a:lnTo>
                    <a:pt x="348" y="19"/>
                  </a:lnTo>
                  <a:lnTo>
                    <a:pt x="348" y="26"/>
                  </a:lnTo>
                  <a:lnTo>
                    <a:pt x="348" y="350"/>
                  </a:lnTo>
                  <a:lnTo>
                    <a:pt x="345" y="364"/>
                  </a:lnTo>
                  <a:lnTo>
                    <a:pt x="336" y="376"/>
                  </a:lnTo>
                  <a:lnTo>
                    <a:pt x="322" y="379"/>
                  </a:lnTo>
                  <a:lnTo>
                    <a:pt x="91" y="379"/>
                  </a:lnTo>
                  <a:lnTo>
                    <a:pt x="77" y="376"/>
                  </a:lnTo>
                  <a:lnTo>
                    <a:pt x="68" y="364"/>
                  </a:lnTo>
                  <a:lnTo>
                    <a:pt x="65" y="350"/>
                  </a:lnTo>
                  <a:lnTo>
                    <a:pt x="65" y="173"/>
                  </a:lnTo>
                  <a:lnTo>
                    <a:pt x="38" y="173"/>
                  </a:lnTo>
                  <a:lnTo>
                    <a:pt x="19" y="169"/>
                  </a:lnTo>
                  <a:lnTo>
                    <a:pt x="5" y="161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5" y="12"/>
                  </a:lnTo>
                  <a:lnTo>
                    <a:pt x="19" y="3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4" name="Freeform 61"/>
            <p:cNvSpPr>
              <a:spLocks/>
            </p:cNvSpPr>
            <p:nvPr/>
          </p:nvSpPr>
          <p:spPr bwMode="auto">
            <a:xfrm>
              <a:off x="5215248" y="5843854"/>
              <a:ext cx="238743" cy="122560"/>
            </a:xfrm>
            <a:custGeom>
              <a:avLst/>
              <a:gdLst>
                <a:gd name="T0" fmla="*/ 26 w 337"/>
                <a:gd name="T1" fmla="*/ 0 h 173"/>
                <a:gd name="T2" fmla="*/ 311 w 337"/>
                <a:gd name="T3" fmla="*/ 0 h 173"/>
                <a:gd name="T4" fmla="*/ 318 w 337"/>
                <a:gd name="T5" fmla="*/ 0 h 173"/>
                <a:gd name="T6" fmla="*/ 325 w 337"/>
                <a:gd name="T7" fmla="*/ 3 h 173"/>
                <a:gd name="T8" fmla="*/ 330 w 337"/>
                <a:gd name="T9" fmla="*/ 7 h 173"/>
                <a:gd name="T10" fmla="*/ 334 w 337"/>
                <a:gd name="T11" fmla="*/ 12 h 173"/>
                <a:gd name="T12" fmla="*/ 337 w 337"/>
                <a:gd name="T13" fmla="*/ 19 h 173"/>
                <a:gd name="T14" fmla="*/ 337 w 337"/>
                <a:gd name="T15" fmla="*/ 26 h 173"/>
                <a:gd name="T16" fmla="*/ 337 w 337"/>
                <a:gd name="T17" fmla="*/ 146 h 173"/>
                <a:gd name="T18" fmla="*/ 337 w 337"/>
                <a:gd name="T19" fmla="*/ 153 h 173"/>
                <a:gd name="T20" fmla="*/ 334 w 337"/>
                <a:gd name="T21" fmla="*/ 160 h 173"/>
                <a:gd name="T22" fmla="*/ 330 w 337"/>
                <a:gd name="T23" fmla="*/ 166 h 173"/>
                <a:gd name="T24" fmla="*/ 325 w 337"/>
                <a:gd name="T25" fmla="*/ 169 h 173"/>
                <a:gd name="T26" fmla="*/ 318 w 337"/>
                <a:gd name="T27" fmla="*/ 173 h 173"/>
                <a:gd name="T28" fmla="*/ 311 w 337"/>
                <a:gd name="T29" fmla="*/ 173 h 173"/>
                <a:gd name="T30" fmla="*/ 26 w 337"/>
                <a:gd name="T31" fmla="*/ 173 h 173"/>
                <a:gd name="T32" fmla="*/ 19 w 337"/>
                <a:gd name="T33" fmla="*/ 173 h 173"/>
                <a:gd name="T34" fmla="*/ 14 w 337"/>
                <a:gd name="T35" fmla="*/ 169 h 173"/>
                <a:gd name="T36" fmla="*/ 8 w 337"/>
                <a:gd name="T37" fmla="*/ 166 h 173"/>
                <a:gd name="T38" fmla="*/ 3 w 337"/>
                <a:gd name="T39" fmla="*/ 160 h 173"/>
                <a:gd name="T40" fmla="*/ 1 w 337"/>
                <a:gd name="T41" fmla="*/ 153 h 173"/>
                <a:gd name="T42" fmla="*/ 0 w 337"/>
                <a:gd name="T43" fmla="*/ 146 h 173"/>
                <a:gd name="T44" fmla="*/ 0 w 337"/>
                <a:gd name="T45" fmla="*/ 26 h 173"/>
                <a:gd name="T46" fmla="*/ 1 w 337"/>
                <a:gd name="T47" fmla="*/ 19 h 173"/>
                <a:gd name="T48" fmla="*/ 3 w 337"/>
                <a:gd name="T49" fmla="*/ 12 h 173"/>
                <a:gd name="T50" fmla="*/ 8 w 337"/>
                <a:gd name="T51" fmla="*/ 7 h 173"/>
                <a:gd name="T52" fmla="*/ 14 w 337"/>
                <a:gd name="T53" fmla="*/ 3 h 173"/>
                <a:gd name="T54" fmla="*/ 19 w 337"/>
                <a:gd name="T55" fmla="*/ 0 h 173"/>
                <a:gd name="T56" fmla="*/ 26 w 33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7" h="173">
                  <a:moveTo>
                    <a:pt x="26" y="0"/>
                  </a:moveTo>
                  <a:lnTo>
                    <a:pt x="311" y="0"/>
                  </a:lnTo>
                  <a:lnTo>
                    <a:pt x="318" y="0"/>
                  </a:lnTo>
                  <a:lnTo>
                    <a:pt x="325" y="3"/>
                  </a:lnTo>
                  <a:lnTo>
                    <a:pt x="330" y="7"/>
                  </a:lnTo>
                  <a:lnTo>
                    <a:pt x="334" y="12"/>
                  </a:lnTo>
                  <a:lnTo>
                    <a:pt x="337" y="19"/>
                  </a:lnTo>
                  <a:lnTo>
                    <a:pt x="337" y="26"/>
                  </a:lnTo>
                  <a:lnTo>
                    <a:pt x="337" y="146"/>
                  </a:lnTo>
                  <a:lnTo>
                    <a:pt x="337" y="153"/>
                  </a:lnTo>
                  <a:lnTo>
                    <a:pt x="334" y="160"/>
                  </a:lnTo>
                  <a:lnTo>
                    <a:pt x="330" y="166"/>
                  </a:lnTo>
                  <a:lnTo>
                    <a:pt x="325" y="169"/>
                  </a:lnTo>
                  <a:lnTo>
                    <a:pt x="318" y="173"/>
                  </a:lnTo>
                  <a:lnTo>
                    <a:pt x="31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3" y="160"/>
                  </a:lnTo>
                  <a:lnTo>
                    <a:pt x="1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5" name="Freeform 62"/>
            <p:cNvSpPr>
              <a:spLocks/>
            </p:cNvSpPr>
            <p:nvPr/>
          </p:nvSpPr>
          <p:spPr bwMode="auto">
            <a:xfrm>
              <a:off x="5473119" y="5843854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4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6 h 173"/>
                <a:gd name="T18" fmla="*/ 187 w 189"/>
                <a:gd name="T19" fmla="*/ 153 h 173"/>
                <a:gd name="T20" fmla="*/ 184 w 189"/>
                <a:gd name="T21" fmla="*/ 160 h 173"/>
                <a:gd name="T22" fmla="*/ 180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69 h 173"/>
                <a:gd name="T36" fmla="*/ 7 w 189"/>
                <a:gd name="T37" fmla="*/ 166 h 173"/>
                <a:gd name="T38" fmla="*/ 3 w 189"/>
                <a:gd name="T39" fmla="*/ 160 h 173"/>
                <a:gd name="T40" fmla="*/ 1 w 189"/>
                <a:gd name="T41" fmla="*/ 153 h 173"/>
                <a:gd name="T42" fmla="*/ 0 w 189"/>
                <a:gd name="T43" fmla="*/ 146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7 w 189"/>
                <a:gd name="T51" fmla="*/ 7 h 173"/>
                <a:gd name="T52" fmla="*/ 14 w 189"/>
                <a:gd name="T53" fmla="*/ 3 h 173"/>
                <a:gd name="T54" fmla="*/ 19 w 189"/>
                <a:gd name="T55" fmla="*/ 0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6"/>
                  </a:lnTo>
                  <a:lnTo>
                    <a:pt x="187" y="153"/>
                  </a:lnTo>
                  <a:lnTo>
                    <a:pt x="184" y="160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69"/>
                  </a:lnTo>
                  <a:lnTo>
                    <a:pt x="7" y="166"/>
                  </a:lnTo>
                  <a:lnTo>
                    <a:pt x="3" y="160"/>
                  </a:lnTo>
                  <a:lnTo>
                    <a:pt x="1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6" name="Freeform 63"/>
            <p:cNvSpPr>
              <a:spLocks/>
            </p:cNvSpPr>
            <p:nvPr/>
          </p:nvSpPr>
          <p:spPr bwMode="auto">
            <a:xfrm>
              <a:off x="5624016" y="5843854"/>
              <a:ext cx="133895" cy="122560"/>
            </a:xfrm>
            <a:custGeom>
              <a:avLst/>
              <a:gdLst>
                <a:gd name="T0" fmla="*/ 27 w 189"/>
                <a:gd name="T1" fmla="*/ 0 h 173"/>
                <a:gd name="T2" fmla="*/ 161 w 189"/>
                <a:gd name="T3" fmla="*/ 0 h 173"/>
                <a:gd name="T4" fmla="*/ 168 w 189"/>
                <a:gd name="T5" fmla="*/ 0 h 173"/>
                <a:gd name="T6" fmla="*/ 175 w 189"/>
                <a:gd name="T7" fmla="*/ 3 h 173"/>
                <a:gd name="T8" fmla="*/ 181 w 189"/>
                <a:gd name="T9" fmla="*/ 7 h 173"/>
                <a:gd name="T10" fmla="*/ 186 w 189"/>
                <a:gd name="T11" fmla="*/ 12 h 173"/>
                <a:gd name="T12" fmla="*/ 188 w 189"/>
                <a:gd name="T13" fmla="*/ 19 h 173"/>
                <a:gd name="T14" fmla="*/ 189 w 189"/>
                <a:gd name="T15" fmla="*/ 26 h 173"/>
                <a:gd name="T16" fmla="*/ 189 w 189"/>
                <a:gd name="T17" fmla="*/ 146 h 173"/>
                <a:gd name="T18" fmla="*/ 188 w 189"/>
                <a:gd name="T19" fmla="*/ 153 h 173"/>
                <a:gd name="T20" fmla="*/ 186 w 189"/>
                <a:gd name="T21" fmla="*/ 160 h 173"/>
                <a:gd name="T22" fmla="*/ 181 w 189"/>
                <a:gd name="T23" fmla="*/ 166 h 173"/>
                <a:gd name="T24" fmla="*/ 175 w 189"/>
                <a:gd name="T25" fmla="*/ 169 h 173"/>
                <a:gd name="T26" fmla="*/ 168 w 189"/>
                <a:gd name="T27" fmla="*/ 173 h 173"/>
                <a:gd name="T28" fmla="*/ 161 w 189"/>
                <a:gd name="T29" fmla="*/ 173 h 173"/>
                <a:gd name="T30" fmla="*/ 27 w 189"/>
                <a:gd name="T31" fmla="*/ 173 h 173"/>
                <a:gd name="T32" fmla="*/ 20 w 189"/>
                <a:gd name="T33" fmla="*/ 173 h 173"/>
                <a:gd name="T34" fmla="*/ 14 w 189"/>
                <a:gd name="T35" fmla="*/ 169 h 173"/>
                <a:gd name="T36" fmla="*/ 9 w 189"/>
                <a:gd name="T37" fmla="*/ 166 h 173"/>
                <a:gd name="T38" fmla="*/ 4 w 189"/>
                <a:gd name="T39" fmla="*/ 160 h 173"/>
                <a:gd name="T40" fmla="*/ 2 w 189"/>
                <a:gd name="T41" fmla="*/ 153 h 173"/>
                <a:gd name="T42" fmla="*/ 0 w 189"/>
                <a:gd name="T43" fmla="*/ 146 h 173"/>
                <a:gd name="T44" fmla="*/ 0 w 189"/>
                <a:gd name="T45" fmla="*/ 26 h 173"/>
                <a:gd name="T46" fmla="*/ 2 w 189"/>
                <a:gd name="T47" fmla="*/ 19 h 173"/>
                <a:gd name="T48" fmla="*/ 4 w 189"/>
                <a:gd name="T49" fmla="*/ 12 h 173"/>
                <a:gd name="T50" fmla="*/ 9 w 189"/>
                <a:gd name="T51" fmla="*/ 7 h 173"/>
                <a:gd name="T52" fmla="*/ 14 w 189"/>
                <a:gd name="T53" fmla="*/ 3 h 173"/>
                <a:gd name="T54" fmla="*/ 20 w 189"/>
                <a:gd name="T55" fmla="*/ 0 h 173"/>
                <a:gd name="T56" fmla="*/ 27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7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1" y="7"/>
                  </a:lnTo>
                  <a:lnTo>
                    <a:pt x="186" y="12"/>
                  </a:lnTo>
                  <a:lnTo>
                    <a:pt x="188" y="19"/>
                  </a:lnTo>
                  <a:lnTo>
                    <a:pt x="189" y="26"/>
                  </a:lnTo>
                  <a:lnTo>
                    <a:pt x="189" y="146"/>
                  </a:lnTo>
                  <a:lnTo>
                    <a:pt x="188" y="153"/>
                  </a:lnTo>
                  <a:lnTo>
                    <a:pt x="186" y="160"/>
                  </a:lnTo>
                  <a:lnTo>
                    <a:pt x="181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7" y="173"/>
                  </a:lnTo>
                  <a:lnTo>
                    <a:pt x="20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0"/>
                  </a:lnTo>
                  <a:lnTo>
                    <a:pt x="2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7" name="Freeform 64"/>
            <p:cNvSpPr>
              <a:spLocks/>
            </p:cNvSpPr>
            <p:nvPr/>
          </p:nvSpPr>
          <p:spPr bwMode="auto">
            <a:xfrm>
              <a:off x="5775621" y="5843854"/>
              <a:ext cx="998186" cy="122560"/>
            </a:xfrm>
            <a:custGeom>
              <a:avLst/>
              <a:gdLst>
                <a:gd name="T0" fmla="*/ 28 w 1409"/>
                <a:gd name="T1" fmla="*/ 0 h 173"/>
                <a:gd name="T2" fmla="*/ 1383 w 1409"/>
                <a:gd name="T3" fmla="*/ 0 h 173"/>
                <a:gd name="T4" fmla="*/ 1390 w 1409"/>
                <a:gd name="T5" fmla="*/ 0 h 173"/>
                <a:gd name="T6" fmla="*/ 1395 w 1409"/>
                <a:gd name="T7" fmla="*/ 3 h 173"/>
                <a:gd name="T8" fmla="*/ 1400 w 1409"/>
                <a:gd name="T9" fmla="*/ 7 h 173"/>
                <a:gd name="T10" fmla="*/ 1406 w 1409"/>
                <a:gd name="T11" fmla="*/ 12 h 173"/>
                <a:gd name="T12" fmla="*/ 1407 w 1409"/>
                <a:gd name="T13" fmla="*/ 19 h 173"/>
                <a:gd name="T14" fmla="*/ 1409 w 1409"/>
                <a:gd name="T15" fmla="*/ 26 h 173"/>
                <a:gd name="T16" fmla="*/ 1409 w 1409"/>
                <a:gd name="T17" fmla="*/ 146 h 173"/>
                <a:gd name="T18" fmla="*/ 1407 w 1409"/>
                <a:gd name="T19" fmla="*/ 153 h 173"/>
                <a:gd name="T20" fmla="*/ 1406 w 1409"/>
                <a:gd name="T21" fmla="*/ 160 h 173"/>
                <a:gd name="T22" fmla="*/ 1400 w 1409"/>
                <a:gd name="T23" fmla="*/ 166 h 173"/>
                <a:gd name="T24" fmla="*/ 1395 w 1409"/>
                <a:gd name="T25" fmla="*/ 169 h 173"/>
                <a:gd name="T26" fmla="*/ 1390 w 1409"/>
                <a:gd name="T27" fmla="*/ 173 h 173"/>
                <a:gd name="T28" fmla="*/ 1383 w 1409"/>
                <a:gd name="T29" fmla="*/ 173 h 173"/>
                <a:gd name="T30" fmla="*/ 28 w 1409"/>
                <a:gd name="T31" fmla="*/ 173 h 173"/>
                <a:gd name="T32" fmla="*/ 21 w 1409"/>
                <a:gd name="T33" fmla="*/ 173 h 173"/>
                <a:gd name="T34" fmla="*/ 14 w 1409"/>
                <a:gd name="T35" fmla="*/ 169 h 173"/>
                <a:gd name="T36" fmla="*/ 9 w 1409"/>
                <a:gd name="T37" fmla="*/ 166 h 173"/>
                <a:gd name="T38" fmla="*/ 3 w 1409"/>
                <a:gd name="T39" fmla="*/ 160 h 173"/>
                <a:gd name="T40" fmla="*/ 2 w 1409"/>
                <a:gd name="T41" fmla="*/ 153 h 173"/>
                <a:gd name="T42" fmla="*/ 0 w 1409"/>
                <a:gd name="T43" fmla="*/ 146 h 173"/>
                <a:gd name="T44" fmla="*/ 0 w 1409"/>
                <a:gd name="T45" fmla="*/ 26 h 173"/>
                <a:gd name="T46" fmla="*/ 2 w 1409"/>
                <a:gd name="T47" fmla="*/ 19 h 173"/>
                <a:gd name="T48" fmla="*/ 3 w 1409"/>
                <a:gd name="T49" fmla="*/ 12 h 173"/>
                <a:gd name="T50" fmla="*/ 9 w 1409"/>
                <a:gd name="T51" fmla="*/ 7 h 173"/>
                <a:gd name="T52" fmla="*/ 14 w 1409"/>
                <a:gd name="T53" fmla="*/ 3 h 173"/>
                <a:gd name="T54" fmla="*/ 21 w 1409"/>
                <a:gd name="T55" fmla="*/ 0 h 173"/>
                <a:gd name="T56" fmla="*/ 28 w 140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9" h="173">
                  <a:moveTo>
                    <a:pt x="28" y="0"/>
                  </a:moveTo>
                  <a:lnTo>
                    <a:pt x="1383" y="0"/>
                  </a:lnTo>
                  <a:lnTo>
                    <a:pt x="1390" y="0"/>
                  </a:lnTo>
                  <a:lnTo>
                    <a:pt x="1395" y="3"/>
                  </a:lnTo>
                  <a:lnTo>
                    <a:pt x="1400" y="7"/>
                  </a:lnTo>
                  <a:lnTo>
                    <a:pt x="1406" y="12"/>
                  </a:lnTo>
                  <a:lnTo>
                    <a:pt x="1407" y="19"/>
                  </a:lnTo>
                  <a:lnTo>
                    <a:pt x="1409" y="26"/>
                  </a:lnTo>
                  <a:lnTo>
                    <a:pt x="1409" y="146"/>
                  </a:lnTo>
                  <a:lnTo>
                    <a:pt x="1407" y="153"/>
                  </a:lnTo>
                  <a:lnTo>
                    <a:pt x="1406" y="160"/>
                  </a:lnTo>
                  <a:lnTo>
                    <a:pt x="1400" y="166"/>
                  </a:lnTo>
                  <a:lnTo>
                    <a:pt x="1395" y="169"/>
                  </a:lnTo>
                  <a:lnTo>
                    <a:pt x="1390" y="173"/>
                  </a:lnTo>
                  <a:lnTo>
                    <a:pt x="138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3" y="160"/>
                  </a:lnTo>
                  <a:lnTo>
                    <a:pt x="2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3" y="12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8" name="Freeform 65"/>
            <p:cNvSpPr>
              <a:spLocks/>
            </p:cNvSpPr>
            <p:nvPr/>
          </p:nvSpPr>
          <p:spPr bwMode="auto">
            <a:xfrm>
              <a:off x="6791518" y="584385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0 h 173"/>
                <a:gd name="T6" fmla="*/ 175 w 189"/>
                <a:gd name="T7" fmla="*/ 3 h 173"/>
                <a:gd name="T8" fmla="*/ 182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6 h 173"/>
                <a:gd name="T18" fmla="*/ 187 w 189"/>
                <a:gd name="T19" fmla="*/ 153 h 173"/>
                <a:gd name="T20" fmla="*/ 185 w 189"/>
                <a:gd name="T21" fmla="*/ 160 h 173"/>
                <a:gd name="T22" fmla="*/ 182 w 189"/>
                <a:gd name="T23" fmla="*/ 166 h 173"/>
                <a:gd name="T24" fmla="*/ 175 w 189"/>
                <a:gd name="T25" fmla="*/ 169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69 h 173"/>
                <a:gd name="T36" fmla="*/ 8 w 189"/>
                <a:gd name="T37" fmla="*/ 166 h 173"/>
                <a:gd name="T38" fmla="*/ 5 w 189"/>
                <a:gd name="T39" fmla="*/ 160 h 173"/>
                <a:gd name="T40" fmla="*/ 1 w 189"/>
                <a:gd name="T41" fmla="*/ 153 h 173"/>
                <a:gd name="T42" fmla="*/ 0 w 189"/>
                <a:gd name="T43" fmla="*/ 146 h 173"/>
                <a:gd name="T44" fmla="*/ 0 w 189"/>
                <a:gd name="T45" fmla="*/ 26 h 173"/>
                <a:gd name="T46" fmla="*/ 1 w 189"/>
                <a:gd name="T47" fmla="*/ 19 h 173"/>
                <a:gd name="T48" fmla="*/ 5 w 189"/>
                <a:gd name="T49" fmla="*/ 12 h 173"/>
                <a:gd name="T50" fmla="*/ 8 w 189"/>
                <a:gd name="T51" fmla="*/ 7 h 173"/>
                <a:gd name="T52" fmla="*/ 14 w 189"/>
                <a:gd name="T53" fmla="*/ 3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5" y="3"/>
                  </a:lnTo>
                  <a:lnTo>
                    <a:pt x="182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6"/>
                  </a:lnTo>
                  <a:lnTo>
                    <a:pt x="187" y="153"/>
                  </a:lnTo>
                  <a:lnTo>
                    <a:pt x="185" y="160"/>
                  </a:lnTo>
                  <a:lnTo>
                    <a:pt x="182" y="166"/>
                  </a:lnTo>
                  <a:lnTo>
                    <a:pt x="175" y="169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5" y="160"/>
                  </a:lnTo>
                  <a:lnTo>
                    <a:pt x="1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5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9" name="Freeform 66"/>
            <p:cNvSpPr>
              <a:spLocks/>
            </p:cNvSpPr>
            <p:nvPr/>
          </p:nvSpPr>
          <p:spPr bwMode="auto">
            <a:xfrm>
              <a:off x="6943831" y="5843854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3 h 173"/>
                <a:gd name="T8" fmla="*/ 180 w 187"/>
                <a:gd name="T9" fmla="*/ 7 h 173"/>
                <a:gd name="T10" fmla="*/ 184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6 h 173"/>
                <a:gd name="T18" fmla="*/ 187 w 187"/>
                <a:gd name="T19" fmla="*/ 153 h 173"/>
                <a:gd name="T20" fmla="*/ 184 w 187"/>
                <a:gd name="T21" fmla="*/ 160 h 173"/>
                <a:gd name="T22" fmla="*/ 180 w 187"/>
                <a:gd name="T23" fmla="*/ 166 h 173"/>
                <a:gd name="T24" fmla="*/ 175 w 187"/>
                <a:gd name="T25" fmla="*/ 169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69 h 173"/>
                <a:gd name="T36" fmla="*/ 7 w 187"/>
                <a:gd name="T37" fmla="*/ 166 h 173"/>
                <a:gd name="T38" fmla="*/ 3 w 187"/>
                <a:gd name="T39" fmla="*/ 160 h 173"/>
                <a:gd name="T40" fmla="*/ 0 w 187"/>
                <a:gd name="T41" fmla="*/ 153 h 173"/>
                <a:gd name="T42" fmla="*/ 0 w 187"/>
                <a:gd name="T43" fmla="*/ 146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4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6"/>
                  </a:lnTo>
                  <a:lnTo>
                    <a:pt x="187" y="153"/>
                  </a:lnTo>
                  <a:lnTo>
                    <a:pt x="184" y="160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0"/>
                  </a:lnTo>
                  <a:lnTo>
                    <a:pt x="0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0" name="Freeform 67"/>
            <p:cNvSpPr>
              <a:spLocks/>
            </p:cNvSpPr>
            <p:nvPr/>
          </p:nvSpPr>
          <p:spPr bwMode="auto">
            <a:xfrm>
              <a:off x="7095437" y="5843854"/>
              <a:ext cx="132478" cy="122560"/>
            </a:xfrm>
            <a:custGeom>
              <a:avLst/>
              <a:gdLst>
                <a:gd name="T0" fmla="*/ 26 w 187"/>
                <a:gd name="T1" fmla="*/ 0 h 173"/>
                <a:gd name="T2" fmla="*/ 161 w 187"/>
                <a:gd name="T3" fmla="*/ 0 h 173"/>
                <a:gd name="T4" fmla="*/ 168 w 187"/>
                <a:gd name="T5" fmla="*/ 0 h 173"/>
                <a:gd name="T6" fmla="*/ 175 w 187"/>
                <a:gd name="T7" fmla="*/ 3 h 173"/>
                <a:gd name="T8" fmla="*/ 180 w 187"/>
                <a:gd name="T9" fmla="*/ 7 h 173"/>
                <a:gd name="T10" fmla="*/ 183 w 187"/>
                <a:gd name="T11" fmla="*/ 12 h 173"/>
                <a:gd name="T12" fmla="*/ 187 w 187"/>
                <a:gd name="T13" fmla="*/ 19 h 173"/>
                <a:gd name="T14" fmla="*/ 187 w 187"/>
                <a:gd name="T15" fmla="*/ 26 h 173"/>
                <a:gd name="T16" fmla="*/ 187 w 187"/>
                <a:gd name="T17" fmla="*/ 146 h 173"/>
                <a:gd name="T18" fmla="*/ 187 w 187"/>
                <a:gd name="T19" fmla="*/ 153 h 173"/>
                <a:gd name="T20" fmla="*/ 183 w 187"/>
                <a:gd name="T21" fmla="*/ 160 h 173"/>
                <a:gd name="T22" fmla="*/ 180 w 187"/>
                <a:gd name="T23" fmla="*/ 166 h 173"/>
                <a:gd name="T24" fmla="*/ 175 w 187"/>
                <a:gd name="T25" fmla="*/ 169 h 173"/>
                <a:gd name="T26" fmla="*/ 168 w 187"/>
                <a:gd name="T27" fmla="*/ 173 h 173"/>
                <a:gd name="T28" fmla="*/ 161 w 187"/>
                <a:gd name="T29" fmla="*/ 173 h 173"/>
                <a:gd name="T30" fmla="*/ 26 w 187"/>
                <a:gd name="T31" fmla="*/ 173 h 173"/>
                <a:gd name="T32" fmla="*/ 19 w 187"/>
                <a:gd name="T33" fmla="*/ 173 h 173"/>
                <a:gd name="T34" fmla="*/ 12 w 187"/>
                <a:gd name="T35" fmla="*/ 169 h 173"/>
                <a:gd name="T36" fmla="*/ 7 w 187"/>
                <a:gd name="T37" fmla="*/ 166 h 173"/>
                <a:gd name="T38" fmla="*/ 3 w 187"/>
                <a:gd name="T39" fmla="*/ 160 h 173"/>
                <a:gd name="T40" fmla="*/ 0 w 187"/>
                <a:gd name="T41" fmla="*/ 153 h 173"/>
                <a:gd name="T42" fmla="*/ 0 w 187"/>
                <a:gd name="T43" fmla="*/ 146 h 173"/>
                <a:gd name="T44" fmla="*/ 0 w 187"/>
                <a:gd name="T45" fmla="*/ 26 h 173"/>
                <a:gd name="T46" fmla="*/ 0 w 187"/>
                <a:gd name="T47" fmla="*/ 19 h 173"/>
                <a:gd name="T48" fmla="*/ 3 w 187"/>
                <a:gd name="T49" fmla="*/ 12 h 173"/>
                <a:gd name="T50" fmla="*/ 7 w 187"/>
                <a:gd name="T51" fmla="*/ 7 h 173"/>
                <a:gd name="T52" fmla="*/ 12 w 187"/>
                <a:gd name="T53" fmla="*/ 3 h 173"/>
                <a:gd name="T54" fmla="*/ 19 w 187"/>
                <a:gd name="T55" fmla="*/ 0 h 173"/>
                <a:gd name="T56" fmla="*/ 26 w 187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173">
                  <a:moveTo>
                    <a:pt x="26" y="0"/>
                  </a:moveTo>
                  <a:lnTo>
                    <a:pt x="161" y="0"/>
                  </a:lnTo>
                  <a:lnTo>
                    <a:pt x="168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3" y="12"/>
                  </a:lnTo>
                  <a:lnTo>
                    <a:pt x="187" y="19"/>
                  </a:lnTo>
                  <a:lnTo>
                    <a:pt x="187" y="26"/>
                  </a:lnTo>
                  <a:lnTo>
                    <a:pt x="187" y="146"/>
                  </a:lnTo>
                  <a:lnTo>
                    <a:pt x="187" y="153"/>
                  </a:lnTo>
                  <a:lnTo>
                    <a:pt x="183" y="160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8" y="173"/>
                  </a:lnTo>
                  <a:lnTo>
                    <a:pt x="16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0"/>
                  </a:lnTo>
                  <a:lnTo>
                    <a:pt x="0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1" name="Freeform 68"/>
            <p:cNvSpPr>
              <a:spLocks/>
            </p:cNvSpPr>
            <p:nvPr/>
          </p:nvSpPr>
          <p:spPr bwMode="auto">
            <a:xfrm>
              <a:off x="7249167" y="5843854"/>
              <a:ext cx="133895" cy="122560"/>
            </a:xfrm>
            <a:custGeom>
              <a:avLst/>
              <a:gdLst>
                <a:gd name="T0" fmla="*/ 28 w 189"/>
                <a:gd name="T1" fmla="*/ 0 h 173"/>
                <a:gd name="T2" fmla="*/ 162 w 189"/>
                <a:gd name="T3" fmla="*/ 0 h 173"/>
                <a:gd name="T4" fmla="*/ 169 w 189"/>
                <a:gd name="T5" fmla="*/ 0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2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6 h 173"/>
                <a:gd name="T18" fmla="*/ 187 w 189"/>
                <a:gd name="T19" fmla="*/ 153 h 173"/>
                <a:gd name="T20" fmla="*/ 185 w 189"/>
                <a:gd name="T21" fmla="*/ 160 h 173"/>
                <a:gd name="T22" fmla="*/ 180 w 189"/>
                <a:gd name="T23" fmla="*/ 166 h 173"/>
                <a:gd name="T24" fmla="*/ 175 w 189"/>
                <a:gd name="T25" fmla="*/ 169 h 173"/>
                <a:gd name="T26" fmla="*/ 169 w 189"/>
                <a:gd name="T27" fmla="*/ 173 h 173"/>
                <a:gd name="T28" fmla="*/ 162 w 189"/>
                <a:gd name="T29" fmla="*/ 173 h 173"/>
                <a:gd name="T30" fmla="*/ 28 w 189"/>
                <a:gd name="T31" fmla="*/ 173 h 173"/>
                <a:gd name="T32" fmla="*/ 21 w 189"/>
                <a:gd name="T33" fmla="*/ 173 h 173"/>
                <a:gd name="T34" fmla="*/ 14 w 189"/>
                <a:gd name="T35" fmla="*/ 169 h 173"/>
                <a:gd name="T36" fmla="*/ 8 w 189"/>
                <a:gd name="T37" fmla="*/ 166 h 173"/>
                <a:gd name="T38" fmla="*/ 3 w 189"/>
                <a:gd name="T39" fmla="*/ 160 h 173"/>
                <a:gd name="T40" fmla="*/ 1 w 189"/>
                <a:gd name="T41" fmla="*/ 153 h 173"/>
                <a:gd name="T42" fmla="*/ 0 w 189"/>
                <a:gd name="T43" fmla="*/ 146 h 173"/>
                <a:gd name="T44" fmla="*/ 0 w 189"/>
                <a:gd name="T45" fmla="*/ 26 h 173"/>
                <a:gd name="T46" fmla="*/ 1 w 189"/>
                <a:gd name="T47" fmla="*/ 19 h 173"/>
                <a:gd name="T48" fmla="*/ 3 w 189"/>
                <a:gd name="T49" fmla="*/ 12 h 173"/>
                <a:gd name="T50" fmla="*/ 8 w 189"/>
                <a:gd name="T51" fmla="*/ 7 h 173"/>
                <a:gd name="T52" fmla="*/ 14 w 189"/>
                <a:gd name="T53" fmla="*/ 3 h 173"/>
                <a:gd name="T54" fmla="*/ 21 w 189"/>
                <a:gd name="T55" fmla="*/ 0 h 173"/>
                <a:gd name="T56" fmla="*/ 28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8" y="0"/>
                  </a:moveTo>
                  <a:lnTo>
                    <a:pt x="162" y="0"/>
                  </a:lnTo>
                  <a:lnTo>
                    <a:pt x="169" y="0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2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6"/>
                  </a:lnTo>
                  <a:lnTo>
                    <a:pt x="187" y="153"/>
                  </a:lnTo>
                  <a:lnTo>
                    <a:pt x="185" y="160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69" y="173"/>
                  </a:lnTo>
                  <a:lnTo>
                    <a:pt x="162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8" y="166"/>
                  </a:lnTo>
                  <a:lnTo>
                    <a:pt x="3" y="160"/>
                  </a:lnTo>
                  <a:lnTo>
                    <a:pt x="1" y="153"/>
                  </a:lnTo>
                  <a:lnTo>
                    <a:pt x="0" y="146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8" y="7"/>
                  </a:lnTo>
                  <a:lnTo>
                    <a:pt x="14" y="3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2" name="Freeform 69"/>
            <p:cNvSpPr>
              <a:spLocks/>
            </p:cNvSpPr>
            <p:nvPr/>
          </p:nvSpPr>
          <p:spPr bwMode="auto">
            <a:xfrm>
              <a:off x="7467365" y="5404624"/>
              <a:ext cx="138854" cy="122560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0 h 173"/>
                <a:gd name="T6" fmla="*/ 184 w 196"/>
                <a:gd name="T7" fmla="*/ 4 h 173"/>
                <a:gd name="T8" fmla="*/ 189 w 196"/>
                <a:gd name="T9" fmla="*/ 7 h 173"/>
                <a:gd name="T10" fmla="*/ 192 w 196"/>
                <a:gd name="T11" fmla="*/ 14 h 173"/>
                <a:gd name="T12" fmla="*/ 196 w 196"/>
                <a:gd name="T13" fmla="*/ 20 h 173"/>
                <a:gd name="T14" fmla="*/ 196 w 196"/>
                <a:gd name="T15" fmla="*/ 27 h 173"/>
                <a:gd name="T16" fmla="*/ 196 w 196"/>
                <a:gd name="T17" fmla="*/ 147 h 173"/>
                <a:gd name="T18" fmla="*/ 196 w 196"/>
                <a:gd name="T19" fmla="*/ 154 h 173"/>
                <a:gd name="T20" fmla="*/ 192 w 196"/>
                <a:gd name="T21" fmla="*/ 161 h 173"/>
                <a:gd name="T22" fmla="*/ 189 w 196"/>
                <a:gd name="T23" fmla="*/ 166 h 173"/>
                <a:gd name="T24" fmla="*/ 184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4 w 196"/>
                <a:gd name="T35" fmla="*/ 170 h 173"/>
                <a:gd name="T36" fmla="*/ 8 w 196"/>
                <a:gd name="T37" fmla="*/ 166 h 173"/>
                <a:gd name="T38" fmla="*/ 3 w 196"/>
                <a:gd name="T39" fmla="*/ 161 h 173"/>
                <a:gd name="T40" fmla="*/ 1 w 196"/>
                <a:gd name="T41" fmla="*/ 154 h 173"/>
                <a:gd name="T42" fmla="*/ 0 w 196"/>
                <a:gd name="T43" fmla="*/ 147 h 173"/>
                <a:gd name="T44" fmla="*/ 0 w 196"/>
                <a:gd name="T45" fmla="*/ 27 h 173"/>
                <a:gd name="T46" fmla="*/ 1 w 196"/>
                <a:gd name="T47" fmla="*/ 20 h 173"/>
                <a:gd name="T48" fmla="*/ 3 w 196"/>
                <a:gd name="T49" fmla="*/ 14 h 173"/>
                <a:gd name="T50" fmla="*/ 8 w 196"/>
                <a:gd name="T51" fmla="*/ 7 h 173"/>
                <a:gd name="T52" fmla="*/ 14 w 196"/>
                <a:gd name="T53" fmla="*/ 4 h 173"/>
                <a:gd name="T54" fmla="*/ 19 w 196"/>
                <a:gd name="T55" fmla="*/ 0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2" y="14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3" name="Freeform 70"/>
            <p:cNvSpPr>
              <a:spLocks/>
            </p:cNvSpPr>
            <p:nvPr/>
          </p:nvSpPr>
          <p:spPr bwMode="auto">
            <a:xfrm>
              <a:off x="7626055" y="5404624"/>
              <a:ext cx="138854" cy="122560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0 h 173"/>
                <a:gd name="T6" fmla="*/ 182 w 196"/>
                <a:gd name="T7" fmla="*/ 4 h 173"/>
                <a:gd name="T8" fmla="*/ 189 w 196"/>
                <a:gd name="T9" fmla="*/ 7 h 173"/>
                <a:gd name="T10" fmla="*/ 192 w 196"/>
                <a:gd name="T11" fmla="*/ 14 h 173"/>
                <a:gd name="T12" fmla="*/ 196 w 196"/>
                <a:gd name="T13" fmla="*/ 20 h 173"/>
                <a:gd name="T14" fmla="*/ 196 w 196"/>
                <a:gd name="T15" fmla="*/ 27 h 173"/>
                <a:gd name="T16" fmla="*/ 196 w 196"/>
                <a:gd name="T17" fmla="*/ 147 h 173"/>
                <a:gd name="T18" fmla="*/ 196 w 196"/>
                <a:gd name="T19" fmla="*/ 154 h 173"/>
                <a:gd name="T20" fmla="*/ 192 w 196"/>
                <a:gd name="T21" fmla="*/ 161 h 173"/>
                <a:gd name="T22" fmla="*/ 189 w 196"/>
                <a:gd name="T23" fmla="*/ 166 h 173"/>
                <a:gd name="T24" fmla="*/ 182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2 w 196"/>
                <a:gd name="T35" fmla="*/ 170 h 173"/>
                <a:gd name="T36" fmla="*/ 7 w 196"/>
                <a:gd name="T37" fmla="*/ 166 h 173"/>
                <a:gd name="T38" fmla="*/ 3 w 196"/>
                <a:gd name="T39" fmla="*/ 161 h 173"/>
                <a:gd name="T40" fmla="*/ 0 w 196"/>
                <a:gd name="T41" fmla="*/ 154 h 173"/>
                <a:gd name="T42" fmla="*/ 0 w 196"/>
                <a:gd name="T43" fmla="*/ 147 h 173"/>
                <a:gd name="T44" fmla="*/ 0 w 196"/>
                <a:gd name="T45" fmla="*/ 27 h 173"/>
                <a:gd name="T46" fmla="*/ 0 w 196"/>
                <a:gd name="T47" fmla="*/ 20 h 173"/>
                <a:gd name="T48" fmla="*/ 3 w 196"/>
                <a:gd name="T49" fmla="*/ 14 h 173"/>
                <a:gd name="T50" fmla="*/ 7 w 196"/>
                <a:gd name="T51" fmla="*/ 7 h 173"/>
                <a:gd name="T52" fmla="*/ 12 w 196"/>
                <a:gd name="T53" fmla="*/ 4 h 173"/>
                <a:gd name="T54" fmla="*/ 19 w 196"/>
                <a:gd name="T55" fmla="*/ 0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2" y="14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6"/>
                  </a:lnTo>
                  <a:lnTo>
                    <a:pt x="182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4" name="Freeform 71"/>
            <p:cNvSpPr>
              <a:spLocks/>
            </p:cNvSpPr>
            <p:nvPr/>
          </p:nvSpPr>
          <p:spPr bwMode="auto">
            <a:xfrm>
              <a:off x="7783328" y="5404624"/>
              <a:ext cx="140270" cy="122560"/>
            </a:xfrm>
            <a:custGeom>
              <a:avLst/>
              <a:gdLst>
                <a:gd name="T0" fmla="*/ 28 w 198"/>
                <a:gd name="T1" fmla="*/ 0 h 173"/>
                <a:gd name="T2" fmla="*/ 170 w 198"/>
                <a:gd name="T3" fmla="*/ 0 h 173"/>
                <a:gd name="T4" fmla="*/ 179 w 198"/>
                <a:gd name="T5" fmla="*/ 0 h 173"/>
                <a:gd name="T6" fmla="*/ 184 w 198"/>
                <a:gd name="T7" fmla="*/ 4 h 173"/>
                <a:gd name="T8" fmla="*/ 189 w 198"/>
                <a:gd name="T9" fmla="*/ 7 h 173"/>
                <a:gd name="T10" fmla="*/ 194 w 198"/>
                <a:gd name="T11" fmla="*/ 14 h 173"/>
                <a:gd name="T12" fmla="*/ 196 w 198"/>
                <a:gd name="T13" fmla="*/ 20 h 173"/>
                <a:gd name="T14" fmla="*/ 198 w 198"/>
                <a:gd name="T15" fmla="*/ 27 h 173"/>
                <a:gd name="T16" fmla="*/ 198 w 198"/>
                <a:gd name="T17" fmla="*/ 147 h 173"/>
                <a:gd name="T18" fmla="*/ 196 w 198"/>
                <a:gd name="T19" fmla="*/ 154 h 173"/>
                <a:gd name="T20" fmla="*/ 194 w 198"/>
                <a:gd name="T21" fmla="*/ 161 h 173"/>
                <a:gd name="T22" fmla="*/ 189 w 198"/>
                <a:gd name="T23" fmla="*/ 166 h 173"/>
                <a:gd name="T24" fmla="*/ 184 w 198"/>
                <a:gd name="T25" fmla="*/ 170 h 173"/>
                <a:gd name="T26" fmla="*/ 179 w 198"/>
                <a:gd name="T27" fmla="*/ 173 h 173"/>
                <a:gd name="T28" fmla="*/ 170 w 198"/>
                <a:gd name="T29" fmla="*/ 173 h 173"/>
                <a:gd name="T30" fmla="*/ 28 w 198"/>
                <a:gd name="T31" fmla="*/ 173 h 173"/>
                <a:gd name="T32" fmla="*/ 21 w 198"/>
                <a:gd name="T33" fmla="*/ 173 h 173"/>
                <a:gd name="T34" fmla="*/ 14 w 198"/>
                <a:gd name="T35" fmla="*/ 170 h 173"/>
                <a:gd name="T36" fmla="*/ 9 w 198"/>
                <a:gd name="T37" fmla="*/ 166 h 173"/>
                <a:gd name="T38" fmla="*/ 4 w 198"/>
                <a:gd name="T39" fmla="*/ 161 h 173"/>
                <a:gd name="T40" fmla="*/ 2 w 198"/>
                <a:gd name="T41" fmla="*/ 154 h 173"/>
                <a:gd name="T42" fmla="*/ 0 w 198"/>
                <a:gd name="T43" fmla="*/ 147 h 173"/>
                <a:gd name="T44" fmla="*/ 0 w 198"/>
                <a:gd name="T45" fmla="*/ 27 h 173"/>
                <a:gd name="T46" fmla="*/ 2 w 198"/>
                <a:gd name="T47" fmla="*/ 20 h 173"/>
                <a:gd name="T48" fmla="*/ 4 w 198"/>
                <a:gd name="T49" fmla="*/ 14 h 173"/>
                <a:gd name="T50" fmla="*/ 9 w 198"/>
                <a:gd name="T51" fmla="*/ 7 h 173"/>
                <a:gd name="T52" fmla="*/ 14 w 198"/>
                <a:gd name="T53" fmla="*/ 4 h 173"/>
                <a:gd name="T54" fmla="*/ 21 w 198"/>
                <a:gd name="T55" fmla="*/ 0 h 173"/>
                <a:gd name="T56" fmla="*/ 28 w 19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73">
                  <a:moveTo>
                    <a:pt x="28" y="0"/>
                  </a:moveTo>
                  <a:lnTo>
                    <a:pt x="170" y="0"/>
                  </a:lnTo>
                  <a:lnTo>
                    <a:pt x="179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4" y="14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147"/>
                  </a:lnTo>
                  <a:lnTo>
                    <a:pt x="196" y="154"/>
                  </a:lnTo>
                  <a:lnTo>
                    <a:pt x="194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9" y="173"/>
                  </a:lnTo>
                  <a:lnTo>
                    <a:pt x="170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5" name="Freeform 72"/>
            <p:cNvSpPr>
              <a:spLocks/>
            </p:cNvSpPr>
            <p:nvPr/>
          </p:nvSpPr>
          <p:spPr bwMode="auto">
            <a:xfrm>
              <a:off x="7467365" y="5848813"/>
              <a:ext cx="138854" cy="123268"/>
            </a:xfrm>
            <a:custGeom>
              <a:avLst/>
              <a:gdLst>
                <a:gd name="T0" fmla="*/ 26 w 196"/>
                <a:gd name="T1" fmla="*/ 0 h 174"/>
                <a:gd name="T2" fmla="*/ 170 w 196"/>
                <a:gd name="T3" fmla="*/ 0 h 174"/>
                <a:gd name="T4" fmla="*/ 177 w 196"/>
                <a:gd name="T5" fmla="*/ 1 h 174"/>
                <a:gd name="T6" fmla="*/ 184 w 196"/>
                <a:gd name="T7" fmla="*/ 5 h 174"/>
                <a:gd name="T8" fmla="*/ 189 w 196"/>
                <a:gd name="T9" fmla="*/ 8 h 174"/>
                <a:gd name="T10" fmla="*/ 192 w 196"/>
                <a:gd name="T11" fmla="*/ 14 h 174"/>
                <a:gd name="T12" fmla="*/ 196 w 196"/>
                <a:gd name="T13" fmla="*/ 21 h 174"/>
                <a:gd name="T14" fmla="*/ 196 w 196"/>
                <a:gd name="T15" fmla="*/ 28 h 174"/>
                <a:gd name="T16" fmla="*/ 196 w 196"/>
                <a:gd name="T17" fmla="*/ 148 h 174"/>
                <a:gd name="T18" fmla="*/ 196 w 196"/>
                <a:gd name="T19" fmla="*/ 155 h 174"/>
                <a:gd name="T20" fmla="*/ 192 w 196"/>
                <a:gd name="T21" fmla="*/ 160 h 174"/>
                <a:gd name="T22" fmla="*/ 189 w 196"/>
                <a:gd name="T23" fmla="*/ 166 h 174"/>
                <a:gd name="T24" fmla="*/ 184 w 196"/>
                <a:gd name="T25" fmla="*/ 171 h 174"/>
                <a:gd name="T26" fmla="*/ 177 w 196"/>
                <a:gd name="T27" fmla="*/ 173 h 174"/>
                <a:gd name="T28" fmla="*/ 170 w 196"/>
                <a:gd name="T29" fmla="*/ 174 h 174"/>
                <a:gd name="T30" fmla="*/ 26 w 196"/>
                <a:gd name="T31" fmla="*/ 174 h 174"/>
                <a:gd name="T32" fmla="*/ 19 w 196"/>
                <a:gd name="T33" fmla="*/ 173 h 174"/>
                <a:gd name="T34" fmla="*/ 14 w 196"/>
                <a:gd name="T35" fmla="*/ 171 h 174"/>
                <a:gd name="T36" fmla="*/ 8 w 196"/>
                <a:gd name="T37" fmla="*/ 166 h 174"/>
                <a:gd name="T38" fmla="*/ 3 w 196"/>
                <a:gd name="T39" fmla="*/ 160 h 174"/>
                <a:gd name="T40" fmla="*/ 1 w 196"/>
                <a:gd name="T41" fmla="*/ 155 h 174"/>
                <a:gd name="T42" fmla="*/ 0 w 196"/>
                <a:gd name="T43" fmla="*/ 148 h 174"/>
                <a:gd name="T44" fmla="*/ 0 w 196"/>
                <a:gd name="T45" fmla="*/ 28 h 174"/>
                <a:gd name="T46" fmla="*/ 1 w 196"/>
                <a:gd name="T47" fmla="*/ 21 h 174"/>
                <a:gd name="T48" fmla="*/ 3 w 196"/>
                <a:gd name="T49" fmla="*/ 14 h 174"/>
                <a:gd name="T50" fmla="*/ 8 w 196"/>
                <a:gd name="T51" fmla="*/ 8 h 174"/>
                <a:gd name="T52" fmla="*/ 14 w 196"/>
                <a:gd name="T53" fmla="*/ 5 h 174"/>
                <a:gd name="T54" fmla="*/ 19 w 196"/>
                <a:gd name="T55" fmla="*/ 1 h 174"/>
                <a:gd name="T56" fmla="*/ 26 w 196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4">
                  <a:moveTo>
                    <a:pt x="26" y="0"/>
                  </a:moveTo>
                  <a:lnTo>
                    <a:pt x="170" y="0"/>
                  </a:lnTo>
                  <a:lnTo>
                    <a:pt x="177" y="1"/>
                  </a:lnTo>
                  <a:lnTo>
                    <a:pt x="184" y="5"/>
                  </a:lnTo>
                  <a:lnTo>
                    <a:pt x="189" y="8"/>
                  </a:lnTo>
                  <a:lnTo>
                    <a:pt x="192" y="14"/>
                  </a:lnTo>
                  <a:lnTo>
                    <a:pt x="196" y="21"/>
                  </a:lnTo>
                  <a:lnTo>
                    <a:pt x="196" y="28"/>
                  </a:lnTo>
                  <a:lnTo>
                    <a:pt x="196" y="148"/>
                  </a:lnTo>
                  <a:lnTo>
                    <a:pt x="196" y="155"/>
                  </a:lnTo>
                  <a:lnTo>
                    <a:pt x="192" y="160"/>
                  </a:lnTo>
                  <a:lnTo>
                    <a:pt x="189" y="166"/>
                  </a:lnTo>
                  <a:lnTo>
                    <a:pt x="184" y="171"/>
                  </a:lnTo>
                  <a:lnTo>
                    <a:pt x="177" y="173"/>
                  </a:lnTo>
                  <a:lnTo>
                    <a:pt x="170" y="174"/>
                  </a:lnTo>
                  <a:lnTo>
                    <a:pt x="26" y="174"/>
                  </a:lnTo>
                  <a:lnTo>
                    <a:pt x="19" y="173"/>
                  </a:lnTo>
                  <a:lnTo>
                    <a:pt x="14" y="171"/>
                  </a:lnTo>
                  <a:lnTo>
                    <a:pt x="8" y="166"/>
                  </a:lnTo>
                  <a:lnTo>
                    <a:pt x="3" y="160"/>
                  </a:lnTo>
                  <a:lnTo>
                    <a:pt x="1" y="155"/>
                  </a:lnTo>
                  <a:lnTo>
                    <a:pt x="0" y="148"/>
                  </a:lnTo>
                  <a:lnTo>
                    <a:pt x="0" y="28"/>
                  </a:lnTo>
                  <a:lnTo>
                    <a:pt x="1" y="21"/>
                  </a:lnTo>
                  <a:lnTo>
                    <a:pt x="3" y="14"/>
                  </a:lnTo>
                  <a:lnTo>
                    <a:pt x="8" y="8"/>
                  </a:lnTo>
                  <a:lnTo>
                    <a:pt x="14" y="5"/>
                  </a:lnTo>
                  <a:lnTo>
                    <a:pt x="19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6" name="Freeform 73"/>
            <p:cNvSpPr>
              <a:spLocks/>
            </p:cNvSpPr>
            <p:nvPr/>
          </p:nvSpPr>
          <p:spPr bwMode="auto">
            <a:xfrm>
              <a:off x="7626055" y="5848813"/>
              <a:ext cx="138854" cy="123268"/>
            </a:xfrm>
            <a:custGeom>
              <a:avLst/>
              <a:gdLst>
                <a:gd name="T0" fmla="*/ 26 w 196"/>
                <a:gd name="T1" fmla="*/ 0 h 174"/>
                <a:gd name="T2" fmla="*/ 170 w 196"/>
                <a:gd name="T3" fmla="*/ 0 h 174"/>
                <a:gd name="T4" fmla="*/ 177 w 196"/>
                <a:gd name="T5" fmla="*/ 1 h 174"/>
                <a:gd name="T6" fmla="*/ 182 w 196"/>
                <a:gd name="T7" fmla="*/ 5 h 174"/>
                <a:gd name="T8" fmla="*/ 189 w 196"/>
                <a:gd name="T9" fmla="*/ 8 h 174"/>
                <a:gd name="T10" fmla="*/ 192 w 196"/>
                <a:gd name="T11" fmla="*/ 14 h 174"/>
                <a:gd name="T12" fmla="*/ 196 w 196"/>
                <a:gd name="T13" fmla="*/ 21 h 174"/>
                <a:gd name="T14" fmla="*/ 196 w 196"/>
                <a:gd name="T15" fmla="*/ 28 h 174"/>
                <a:gd name="T16" fmla="*/ 196 w 196"/>
                <a:gd name="T17" fmla="*/ 148 h 174"/>
                <a:gd name="T18" fmla="*/ 196 w 196"/>
                <a:gd name="T19" fmla="*/ 155 h 174"/>
                <a:gd name="T20" fmla="*/ 192 w 196"/>
                <a:gd name="T21" fmla="*/ 160 h 174"/>
                <a:gd name="T22" fmla="*/ 189 w 196"/>
                <a:gd name="T23" fmla="*/ 166 h 174"/>
                <a:gd name="T24" fmla="*/ 182 w 196"/>
                <a:gd name="T25" fmla="*/ 171 h 174"/>
                <a:gd name="T26" fmla="*/ 177 w 196"/>
                <a:gd name="T27" fmla="*/ 173 h 174"/>
                <a:gd name="T28" fmla="*/ 170 w 196"/>
                <a:gd name="T29" fmla="*/ 174 h 174"/>
                <a:gd name="T30" fmla="*/ 26 w 196"/>
                <a:gd name="T31" fmla="*/ 174 h 174"/>
                <a:gd name="T32" fmla="*/ 19 w 196"/>
                <a:gd name="T33" fmla="*/ 173 h 174"/>
                <a:gd name="T34" fmla="*/ 12 w 196"/>
                <a:gd name="T35" fmla="*/ 171 h 174"/>
                <a:gd name="T36" fmla="*/ 7 w 196"/>
                <a:gd name="T37" fmla="*/ 166 h 174"/>
                <a:gd name="T38" fmla="*/ 3 w 196"/>
                <a:gd name="T39" fmla="*/ 160 h 174"/>
                <a:gd name="T40" fmla="*/ 0 w 196"/>
                <a:gd name="T41" fmla="*/ 155 h 174"/>
                <a:gd name="T42" fmla="*/ 0 w 196"/>
                <a:gd name="T43" fmla="*/ 148 h 174"/>
                <a:gd name="T44" fmla="*/ 0 w 196"/>
                <a:gd name="T45" fmla="*/ 28 h 174"/>
                <a:gd name="T46" fmla="*/ 0 w 196"/>
                <a:gd name="T47" fmla="*/ 21 h 174"/>
                <a:gd name="T48" fmla="*/ 3 w 196"/>
                <a:gd name="T49" fmla="*/ 14 h 174"/>
                <a:gd name="T50" fmla="*/ 7 w 196"/>
                <a:gd name="T51" fmla="*/ 8 h 174"/>
                <a:gd name="T52" fmla="*/ 12 w 196"/>
                <a:gd name="T53" fmla="*/ 5 h 174"/>
                <a:gd name="T54" fmla="*/ 19 w 196"/>
                <a:gd name="T55" fmla="*/ 1 h 174"/>
                <a:gd name="T56" fmla="*/ 26 w 196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4">
                  <a:moveTo>
                    <a:pt x="26" y="0"/>
                  </a:moveTo>
                  <a:lnTo>
                    <a:pt x="170" y="0"/>
                  </a:lnTo>
                  <a:lnTo>
                    <a:pt x="177" y="1"/>
                  </a:lnTo>
                  <a:lnTo>
                    <a:pt x="182" y="5"/>
                  </a:lnTo>
                  <a:lnTo>
                    <a:pt x="189" y="8"/>
                  </a:lnTo>
                  <a:lnTo>
                    <a:pt x="192" y="14"/>
                  </a:lnTo>
                  <a:lnTo>
                    <a:pt x="196" y="21"/>
                  </a:lnTo>
                  <a:lnTo>
                    <a:pt x="196" y="28"/>
                  </a:lnTo>
                  <a:lnTo>
                    <a:pt x="196" y="148"/>
                  </a:lnTo>
                  <a:lnTo>
                    <a:pt x="196" y="155"/>
                  </a:lnTo>
                  <a:lnTo>
                    <a:pt x="192" y="160"/>
                  </a:lnTo>
                  <a:lnTo>
                    <a:pt x="189" y="166"/>
                  </a:lnTo>
                  <a:lnTo>
                    <a:pt x="182" y="171"/>
                  </a:lnTo>
                  <a:lnTo>
                    <a:pt x="177" y="173"/>
                  </a:lnTo>
                  <a:lnTo>
                    <a:pt x="170" y="174"/>
                  </a:lnTo>
                  <a:lnTo>
                    <a:pt x="26" y="174"/>
                  </a:lnTo>
                  <a:lnTo>
                    <a:pt x="19" y="173"/>
                  </a:lnTo>
                  <a:lnTo>
                    <a:pt x="12" y="171"/>
                  </a:lnTo>
                  <a:lnTo>
                    <a:pt x="7" y="166"/>
                  </a:lnTo>
                  <a:lnTo>
                    <a:pt x="3" y="160"/>
                  </a:lnTo>
                  <a:lnTo>
                    <a:pt x="0" y="155"/>
                  </a:lnTo>
                  <a:lnTo>
                    <a:pt x="0" y="148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3" y="14"/>
                  </a:lnTo>
                  <a:lnTo>
                    <a:pt x="7" y="8"/>
                  </a:lnTo>
                  <a:lnTo>
                    <a:pt x="12" y="5"/>
                  </a:lnTo>
                  <a:lnTo>
                    <a:pt x="19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7" name="Freeform 74"/>
            <p:cNvSpPr>
              <a:spLocks/>
            </p:cNvSpPr>
            <p:nvPr/>
          </p:nvSpPr>
          <p:spPr bwMode="auto">
            <a:xfrm>
              <a:off x="7626055" y="5705709"/>
              <a:ext cx="138854" cy="123268"/>
            </a:xfrm>
            <a:custGeom>
              <a:avLst/>
              <a:gdLst>
                <a:gd name="T0" fmla="*/ 26 w 196"/>
                <a:gd name="T1" fmla="*/ 0 h 174"/>
                <a:gd name="T2" fmla="*/ 170 w 196"/>
                <a:gd name="T3" fmla="*/ 0 h 174"/>
                <a:gd name="T4" fmla="*/ 177 w 196"/>
                <a:gd name="T5" fmla="*/ 0 h 174"/>
                <a:gd name="T6" fmla="*/ 182 w 196"/>
                <a:gd name="T7" fmla="*/ 4 h 174"/>
                <a:gd name="T8" fmla="*/ 189 w 196"/>
                <a:gd name="T9" fmla="*/ 7 h 174"/>
                <a:gd name="T10" fmla="*/ 192 w 196"/>
                <a:gd name="T11" fmla="*/ 13 h 174"/>
                <a:gd name="T12" fmla="*/ 196 w 196"/>
                <a:gd name="T13" fmla="*/ 20 h 174"/>
                <a:gd name="T14" fmla="*/ 196 w 196"/>
                <a:gd name="T15" fmla="*/ 27 h 174"/>
                <a:gd name="T16" fmla="*/ 196 w 196"/>
                <a:gd name="T17" fmla="*/ 147 h 174"/>
                <a:gd name="T18" fmla="*/ 196 w 196"/>
                <a:gd name="T19" fmla="*/ 154 h 174"/>
                <a:gd name="T20" fmla="*/ 192 w 196"/>
                <a:gd name="T21" fmla="*/ 161 h 174"/>
                <a:gd name="T22" fmla="*/ 189 w 196"/>
                <a:gd name="T23" fmla="*/ 167 h 174"/>
                <a:gd name="T24" fmla="*/ 182 w 196"/>
                <a:gd name="T25" fmla="*/ 170 h 174"/>
                <a:gd name="T26" fmla="*/ 177 w 196"/>
                <a:gd name="T27" fmla="*/ 174 h 174"/>
                <a:gd name="T28" fmla="*/ 170 w 196"/>
                <a:gd name="T29" fmla="*/ 174 h 174"/>
                <a:gd name="T30" fmla="*/ 26 w 196"/>
                <a:gd name="T31" fmla="*/ 174 h 174"/>
                <a:gd name="T32" fmla="*/ 19 w 196"/>
                <a:gd name="T33" fmla="*/ 174 h 174"/>
                <a:gd name="T34" fmla="*/ 12 w 196"/>
                <a:gd name="T35" fmla="*/ 170 h 174"/>
                <a:gd name="T36" fmla="*/ 7 w 196"/>
                <a:gd name="T37" fmla="*/ 167 h 174"/>
                <a:gd name="T38" fmla="*/ 3 w 196"/>
                <a:gd name="T39" fmla="*/ 161 h 174"/>
                <a:gd name="T40" fmla="*/ 0 w 196"/>
                <a:gd name="T41" fmla="*/ 154 h 174"/>
                <a:gd name="T42" fmla="*/ 0 w 196"/>
                <a:gd name="T43" fmla="*/ 147 h 174"/>
                <a:gd name="T44" fmla="*/ 0 w 196"/>
                <a:gd name="T45" fmla="*/ 27 h 174"/>
                <a:gd name="T46" fmla="*/ 0 w 196"/>
                <a:gd name="T47" fmla="*/ 20 h 174"/>
                <a:gd name="T48" fmla="*/ 3 w 196"/>
                <a:gd name="T49" fmla="*/ 13 h 174"/>
                <a:gd name="T50" fmla="*/ 7 w 196"/>
                <a:gd name="T51" fmla="*/ 7 h 174"/>
                <a:gd name="T52" fmla="*/ 12 w 196"/>
                <a:gd name="T53" fmla="*/ 4 h 174"/>
                <a:gd name="T54" fmla="*/ 19 w 196"/>
                <a:gd name="T55" fmla="*/ 0 h 174"/>
                <a:gd name="T56" fmla="*/ 26 w 196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4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7"/>
                  </a:lnTo>
                  <a:lnTo>
                    <a:pt x="182" y="170"/>
                  </a:lnTo>
                  <a:lnTo>
                    <a:pt x="177" y="174"/>
                  </a:lnTo>
                  <a:lnTo>
                    <a:pt x="170" y="174"/>
                  </a:lnTo>
                  <a:lnTo>
                    <a:pt x="26" y="174"/>
                  </a:lnTo>
                  <a:lnTo>
                    <a:pt x="19" y="174"/>
                  </a:lnTo>
                  <a:lnTo>
                    <a:pt x="12" y="170"/>
                  </a:lnTo>
                  <a:lnTo>
                    <a:pt x="7" y="167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8" name="Freeform 75"/>
            <p:cNvSpPr>
              <a:spLocks/>
            </p:cNvSpPr>
            <p:nvPr/>
          </p:nvSpPr>
          <p:spPr bwMode="auto">
            <a:xfrm>
              <a:off x="7783328" y="5848813"/>
              <a:ext cx="140270" cy="123268"/>
            </a:xfrm>
            <a:custGeom>
              <a:avLst/>
              <a:gdLst>
                <a:gd name="T0" fmla="*/ 28 w 198"/>
                <a:gd name="T1" fmla="*/ 0 h 174"/>
                <a:gd name="T2" fmla="*/ 170 w 198"/>
                <a:gd name="T3" fmla="*/ 0 h 174"/>
                <a:gd name="T4" fmla="*/ 179 w 198"/>
                <a:gd name="T5" fmla="*/ 1 h 174"/>
                <a:gd name="T6" fmla="*/ 184 w 198"/>
                <a:gd name="T7" fmla="*/ 5 h 174"/>
                <a:gd name="T8" fmla="*/ 189 w 198"/>
                <a:gd name="T9" fmla="*/ 8 h 174"/>
                <a:gd name="T10" fmla="*/ 194 w 198"/>
                <a:gd name="T11" fmla="*/ 14 h 174"/>
                <a:gd name="T12" fmla="*/ 196 w 198"/>
                <a:gd name="T13" fmla="*/ 21 h 174"/>
                <a:gd name="T14" fmla="*/ 198 w 198"/>
                <a:gd name="T15" fmla="*/ 28 h 174"/>
                <a:gd name="T16" fmla="*/ 198 w 198"/>
                <a:gd name="T17" fmla="*/ 148 h 174"/>
                <a:gd name="T18" fmla="*/ 196 w 198"/>
                <a:gd name="T19" fmla="*/ 155 h 174"/>
                <a:gd name="T20" fmla="*/ 194 w 198"/>
                <a:gd name="T21" fmla="*/ 160 h 174"/>
                <a:gd name="T22" fmla="*/ 189 w 198"/>
                <a:gd name="T23" fmla="*/ 166 h 174"/>
                <a:gd name="T24" fmla="*/ 184 w 198"/>
                <a:gd name="T25" fmla="*/ 171 h 174"/>
                <a:gd name="T26" fmla="*/ 179 w 198"/>
                <a:gd name="T27" fmla="*/ 173 h 174"/>
                <a:gd name="T28" fmla="*/ 170 w 198"/>
                <a:gd name="T29" fmla="*/ 174 h 174"/>
                <a:gd name="T30" fmla="*/ 28 w 198"/>
                <a:gd name="T31" fmla="*/ 174 h 174"/>
                <a:gd name="T32" fmla="*/ 21 w 198"/>
                <a:gd name="T33" fmla="*/ 173 h 174"/>
                <a:gd name="T34" fmla="*/ 14 w 198"/>
                <a:gd name="T35" fmla="*/ 171 h 174"/>
                <a:gd name="T36" fmla="*/ 9 w 198"/>
                <a:gd name="T37" fmla="*/ 166 h 174"/>
                <a:gd name="T38" fmla="*/ 4 w 198"/>
                <a:gd name="T39" fmla="*/ 160 h 174"/>
                <a:gd name="T40" fmla="*/ 2 w 198"/>
                <a:gd name="T41" fmla="*/ 155 h 174"/>
                <a:gd name="T42" fmla="*/ 0 w 198"/>
                <a:gd name="T43" fmla="*/ 148 h 174"/>
                <a:gd name="T44" fmla="*/ 0 w 198"/>
                <a:gd name="T45" fmla="*/ 28 h 174"/>
                <a:gd name="T46" fmla="*/ 2 w 198"/>
                <a:gd name="T47" fmla="*/ 21 h 174"/>
                <a:gd name="T48" fmla="*/ 4 w 198"/>
                <a:gd name="T49" fmla="*/ 14 h 174"/>
                <a:gd name="T50" fmla="*/ 9 w 198"/>
                <a:gd name="T51" fmla="*/ 8 h 174"/>
                <a:gd name="T52" fmla="*/ 14 w 198"/>
                <a:gd name="T53" fmla="*/ 5 h 174"/>
                <a:gd name="T54" fmla="*/ 21 w 198"/>
                <a:gd name="T55" fmla="*/ 1 h 174"/>
                <a:gd name="T56" fmla="*/ 28 w 198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74">
                  <a:moveTo>
                    <a:pt x="28" y="0"/>
                  </a:moveTo>
                  <a:lnTo>
                    <a:pt x="170" y="0"/>
                  </a:lnTo>
                  <a:lnTo>
                    <a:pt x="179" y="1"/>
                  </a:lnTo>
                  <a:lnTo>
                    <a:pt x="184" y="5"/>
                  </a:lnTo>
                  <a:lnTo>
                    <a:pt x="189" y="8"/>
                  </a:lnTo>
                  <a:lnTo>
                    <a:pt x="194" y="14"/>
                  </a:lnTo>
                  <a:lnTo>
                    <a:pt x="196" y="21"/>
                  </a:lnTo>
                  <a:lnTo>
                    <a:pt x="198" y="28"/>
                  </a:lnTo>
                  <a:lnTo>
                    <a:pt x="198" y="148"/>
                  </a:lnTo>
                  <a:lnTo>
                    <a:pt x="196" y="155"/>
                  </a:lnTo>
                  <a:lnTo>
                    <a:pt x="194" y="160"/>
                  </a:lnTo>
                  <a:lnTo>
                    <a:pt x="189" y="166"/>
                  </a:lnTo>
                  <a:lnTo>
                    <a:pt x="184" y="171"/>
                  </a:lnTo>
                  <a:lnTo>
                    <a:pt x="179" y="173"/>
                  </a:lnTo>
                  <a:lnTo>
                    <a:pt x="170" y="174"/>
                  </a:lnTo>
                  <a:lnTo>
                    <a:pt x="28" y="174"/>
                  </a:lnTo>
                  <a:lnTo>
                    <a:pt x="21" y="173"/>
                  </a:lnTo>
                  <a:lnTo>
                    <a:pt x="14" y="171"/>
                  </a:lnTo>
                  <a:lnTo>
                    <a:pt x="9" y="166"/>
                  </a:lnTo>
                  <a:lnTo>
                    <a:pt x="4" y="160"/>
                  </a:lnTo>
                  <a:lnTo>
                    <a:pt x="2" y="155"/>
                  </a:lnTo>
                  <a:lnTo>
                    <a:pt x="0" y="148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4" y="14"/>
                  </a:lnTo>
                  <a:lnTo>
                    <a:pt x="9" y="8"/>
                  </a:lnTo>
                  <a:lnTo>
                    <a:pt x="14" y="5"/>
                  </a:lnTo>
                  <a:lnTo>
                    <a:pt x="21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9" name="Freeform 76"/>
            <p:cNvSpPr>
              <a:spLocks/>
            </p:cNvSpPr>
            <p:nvPr/>
          </p:nvSpPr>
          <p:spPr bwMode="auto">
            <a:xfrm>
              <a:off x="7467365" y="5258687"/>
              <a:ext cx="138854" cy="122560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2 h 173"/>
                <a:gd name="T6" fmla="*/ 184 w 196"/>
                <a:gd name="T7" fmla="*/ 3 h 173"/>
                <a:gd name="T8" fmla="*/ 189 w 196"/>
                <a:gd name="T9" fmla="*/ 7 h 173"/>
                <a:gd name="T10" fmla="*/ 192 w 196"/>
                <a:gd name="T11" fmla="*/ 14 h 173"/>
                <a:gd name="T12" fmla="*/ 196 w 196"/>
                <a:gd name="T13" fmla="*/ 19 h 173"/>
                <a:gd name="T14" fmla="*/ 196 w 196"/>
                <a:gd name="T15" fmla="*/ 26 h 173"/>
                <a:gd name="T16" fmla="*/ 196 w 196"/>
                <a:gd name="T17" fmla="*/ 147 h 173"/>
                <a:gd name="T18" fmla="*/ 196 w 196"/>
                <a:gd name="T19" fmla="*/ 154 h 173"/>
                <a:gd name="T20" fmla="*/ 192 w 196"/>
                <a:gd name="T21" fmla="*/ 161 h 173"/>
                <a:gd name="T22" fmla="*/ 189 w 196"/>
                <a:gd name="T23" fmla="*/ 166 h 173"/>
                <a:gd name="T24" fmla="*/ 184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4 w 196"/>
                <a:gd name="T35" fmla="*/ 170 h 173"/>
                <a:gd name="T36" fmla="*/ 8 w 196"/>
                <a:gd name="T37" fmla="*/ 166 h 173"/>
                <a:gd name="T38" fmla="*/ 3 w 196"/>
                <a:gd name="T39" fmla="*/ 161 h 173"/>
                <a:gd name="T40" fmla="*/ 1 w 196"/>
                <a:gd name="T41" fmla="*/ 154 h 173"/>
                <a:gd name="T42" fmla="*/ 0 w 196"/>
                <a:gd name="T43" fmla="*/ 147 h 173"/>
                <a:gd name="T44" fmla="*/ 0 w 196"/>
                <a:gd name="T45" fmla="*/ 26 h 173"/>
                <a:gd name="T46" fmla="*/ 1 w 196"/>
                <a:gd name="T47" fmla="*/ 19 h 173"/>
                <a:gd name="T48" fmla="*/ 3 w 196"/>
                <a:gd name="T49" fmla="*/ 14 h 173"/>
                <a:gd name="T50" fmla="*/ 8 w 196"/>
                <a:gd name="T51" fmla="*/ 7 h 173"/>
                <a:gd name="T52" fmla="*/ 14 w 196"/>
                <a:gd name="T53" fmla="*/ 3 h 173"/>
                <a:gd name="T54" fmla="*/ 19 w 196"/>
                <a:gd name="T55" fmla="*/ 2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2"/>
                  </a:lnTo>
                  <a:lnTo>
                    <a:pt x="184" y="3"/>
                  </a:lnTo>
                  <a:lnTo>
                    <a:pt x="189" y="7"/>
                  </a:lnTo>
                  <a:lnTo>
                    <a:pt x="192" y="14"/>
                  </a:lnTo>
                  <a:lnTo>
                    <a:pt x="196" y="19"/>
                  </a:lnTo>
                  <a:lnTo>
                    <a:pt x="196" y="26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8" y="166"/>
                  </a:lnTo>
                  <a:lnTo>
                    <a:pt x="3" y="161"/>
                  </a:lnTo>
                  <a:lnTo>
                    <a:pt x="1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4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Freeform 77"/>
            <p:cNvSpPr>
              <a:spLocks/>
            </p:cNvSpPr>
            <p:nvPr/>
          </p:nvSpPr>
          <p:spPr bwMode="auto">
            <a:xfrm>
              <a:off x="7626055" y="5258687"/>
              <a:ext cx="138854" cy="122560"/>
            </a:xfrm>
            <a:custGeom>
              <a:avLst/>
              <a:gdLst>
                <a:gd name="T0" fmla="*/ 26 w 196"/>
                <a:gd name="T1" fmla="*/ 0 h 173"/>
                <a:gd name="T2" fmla="*/ 170 w 196"/>
                <a:gd name="T3" fmla="*/ 0 h 173"/>
                <a:gd name="T4" fmla="*/ 177 w 196"/>
                <a:gd name="T5" fmla="*/ 2 h 173"/>
                <a:gd name="T6" fmla="*/ 182 w 196"/>
                <a:gd name="T7" fmla="*/ 3 h 173"/>
                <a:gd name="T8" fmla="*/ 189 w 196"/>
                <a:gd name="T9" fmla="*/ 7 h 173"/>
                <a:gd name="T10" fmla="*/ 192 w 196"/>
                <a:gd name="T11" fmla="*/ 14 h 173"/>
                <a:gd name="T12" fmla="*/ 196 w 196"/>
                <a:gd name="T13" fmla="*/ 19 h 173"/>
                <a:gd name="T14" fmla="*/ 196 w 196"/>
                <a:gd name="T15" fmla="*/ 26 h 173"/>
                <a:gd name="T16" fmla="*/ 196 w 196"/>
                <a:gd name="T17" fmla="*/ 147 h 173"/>
                <a:gd name="T18" fmla="*/ 196 w 196"/>
                <a:gd name="T19" fmla="*/ 154 h 173"/>
                <a:gd name="T20" fmla="*/ 192 w 196"/>
                <a:gd name="T21" fmla="*/ 161 h 173"/>
                <a:gd name="T22" fmla="*/ 189 w 196"/>
                <a:gd name="T23" fmla="*/ 166 h 173"/>
                <a:gd name="T24" fmla="*/ 182 w 196"/>
                <a:gd name="T25" fmla="*/ 170 h 173"/>
                <a:gd name="T26" fmla="*/ 177 w 196"/>
                <a:gd name="T27" fmla="*/ 173 h 173"/>
                <a:gd name="T28" fmla="*/ 170 w 196"/>
                <a:gd name="T29" fmla="*/ 173 h 173"/>
                <a:gd name="T30" fmla="*/ 26 w 196"/>
                <a:gd name="T31" fmla="*/ 173 h 173"/>
                <a:gd name="T32" fmla="*/ 19 w 196"/>
                <a:gd name="T33" fmla="*/ 173 h 173"/>
                <a:gd name="T34" fmla="*/ 12 w 196"/>
                <a:gd name="T35" fmla="*/ 170 h 173"/>
                <a:gd name="T36" fmla="*/ 7 w 196"/>
                <a:gd name="T37" fmla="*/ 166 h 173"/>
                <a:gd name="T38" fmla="*/ 3 w 196"/>
                <a:gd name="T39" fmla="*/ 161 h 173"/>
                <a:gd name="T40" fmla="*/ 0 w 196"/>
                <a:gd name="T41" fmla="*/ 154 h 173"/>
                <a:gd name="T42" fmla="*/ 0 w 196"/>
                <a:gd name="T43" fmla="*/ 147 h 173"/>
                <a:gd name="T44" fmla="*/ 0 w 196"/>
                <a:gd name="T45" fmla="*/ 26 h 173"/>
                <a:gd name="T46" fmla="*/ 0 w 196"/>
                <a:gd name="T47" fmla="*/ 19 h 173"/>
                <a:gd name="T48" fmla="*/ 3 w 196"/>
                <a:gd name="T49" fmla="*/ 14 h 173"/>
                <a:gd name="T50" fmla="*/ 7 w 196"/>
                <a:gd name="T51" fmla="*/ 7 h 173"/>
                <a:gd name="T52" fmla="*/ 12 w 196"/>
                <a:gd name="T53" fmla="*/ 3 h 173"/>
                <a:gd name="T54" fmla="*/ 19 w 196"/>
                <a:gd name="T55" fmla="*/ 2 h 173"/>
                <a:gd name="T56" fmla="*/ 26 w 196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73">
                  <a:moveTo>
                    <a:pt x="26" y="0"/>
                  </a:moveTo>
                  <a:lnTo>
                    <a:pt x="170" y="0"/>
                  </a:lnTo>
                  <a:lnTo>
                    <a:pt x="177" y="2"/>
                  </a:lnTo>
                  <a:lnTo>
                    <a:pt x="182" y="3"/>
                  </a:lnTo>
                  <a:lnTo>
                    <a:pt x="189" y="7"/>
                  </a:lnTo>
                  <a:lnTo>
                    <a:pt x="192" y="14"/>
                  </a:lnTo>
                  <a:lnTo>
                    <a:pt x="196" y="19"/>
                  </a:lnTo>
                  <a:lnTo>
                    <a:pt x="196" y="26"/>
                  </a:lnTo>
                  <a:lnTo>
                    <a:pt x="196" y="147"/>
                  </a:lnTo>
                  <a:lnTo>
                    <a:pt x="196" y="154"/>
                  </a:lnTo>
                  <a:lnTo>
                    <a:pt x="192" y="161"/>
                  </a:lnTo>
                  <a:lnTo>
                    <a:pt x="189" y="166"/>
                  </a:lnTo>
                  <a:lnTo>
                    <a:pt x="182" y="170"/>
                  </a:lnTo>
                  <a:lnTo>
                    <a:pt x="177" y="173"/>
                  </a:lnTo>
                  <a:lnTo>
                    <a:pt x="170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1" name="Freeform 78"/>
            <p:cNvSpPr>
              <a:spLocks/>
            </p:cNvSpPr>
            <p:nvPr/>
          </p:nvSpPr>
          <p:spPr bwMode="auto">
            <a:xfrm>
              <a:off x="7783328" y="5258687"/>
              <a:ext cx="140270" cy="122560"/>
            </a:xfrm>
            <a:custGeom>
              <a:avLst/>
              <a:gdLst>
                <a:gd name="T0" fmla="*/ 28 w 198"/>
                <a:gd name="T1" fmla="*/ 0 h 173"/>
                <a:gd name="T2" fmla="*/ 170 w 198"/>
                <a:gd name="T3" fmla="*/ 0 h 173"/>
                <a:gd name="T4" fmla="*/ 179 w 198"/>
                <a:gd name="T5" fmla="*/ 2 h 173"/>
                <a:gd name="T6" fmla="*/ 184 w 198"/>
                <a:gd name="T7" fmla="*/ 3 h 173"/>
                <a:gd name="T8" fmla="*/ 189 w 198"/>
                <a:gd name="T9" fmla="*/ 7 h 173"/>
                <a:gd name="T10" fmla="*/ 194 w 198"/>
                <a:gd name="T11" fmla="*/ 14 h 173"/>
                <a:gd name="T12" fmla="*/ 196 w 198"/>
                <a:gd name="T13" fmla="*/ 19 h 173"/>
                <a:gd name="T14" fmla="*/ 198 w 198"/>
                <a:gd name="T15" fmla="*/ 26 h 173"/>
                <a:gd name="T16" fmla="*/ 198 w 198"/>
                <a:gd name="T17" fmla="*/ 147 h 173"/>
                <a:gd name="T18" fmla="*/ 196 w 198"/>
                <a:gd name="T19" fmla="*/ 154 h 173"/>
                <a:gd name="T20" fmla="*/ 194 w 198"/>
                <a:gd name="T21" fmla="*/ 161 h 173"/>
                <a:gd name="T22" fmla="*/ 189 w 198"/>
                <a:gd name="T23" fmla="*/ 166 h 173"/>
                <a:gd name="T24" fmla="*/ 184 w 198"/>
                <a:gd name="T25" fmla="*/ 170 h 173"/>
                <a:gd name="T26" fmla="*/ 179 w 198"/>
                <a:gd name="T27" fmla="*/ 173 h 173"/>
                <a:gd name="T28" fmla="*/ 170 w 198"/>
                <a:gd name="T29" fmla="*/ 173 h 173"/>
                <a:gd name="T30" fmla="*/ 28 w 198"/>
                <a:gd name="T31" fmla="*/ 173 h 173"/>
                <a:gd name="T32" fmla="*/ 21 w 198"/>
                <a:gd name="T33" fmla="*/ 173 h 173"/>
                <a:gd name="T34" fmla="*/ 14 w 198"/>
                <a:gd name="T35" fmla="*/ 170 h 173"/>
                <a:gd name="T36" fmla="*/ 9 w 198"/>
                <a:gd name="T37" fmla="*/ 166 h 173"/>
                <a:gd name="T38" fmla="*/ 4 w 198"/>
                <a:gd name="T39" fmla="*/ 161 h 173"/>
                <a:gd name="T40" fmla="*/ 2 w 198"/>
                <a:gd name="T41" fmla="*/ 154 h 173"/>
                <a:gd name="T42" fmla="*/ 0 w 198"/>
                <a:gd name="T43" fmla="*/ 147 h 173"/>
                <a:gd name="T44" fmla="*/ 0 w 198"/>
                <a:gd name="T45" fmla="*/ 26 h 173"/>
                <a:gd name="T46" fmla="*/ 2 w 198"/>
                <a:gd name="T47" fmla="*/ 19 h 173"/>
                <a:gd name="T48" fmla="*/ 4 w 198"/>
                <a:gd name="T49" fmla="*/ 14 h 173"/>
                <a:gd name="T50" fmla="*/ 9 w 198"/>
                <a:gd name="T51" fmla="*/ 7 h 173"/>
                <a:gd name="T52" fmla="*/ 14 w 198"/>
                <a:gd name="T53" fmla="*/ 3 h 173"/>
                <a:gd name="T54" fmla="*/ 21 w 198"/>
                <a:gd name="T55" fmla="*/ 2 h 173"/>
                <a:gd name="T56" fmla="*/ 28 w 198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73">
                  <a:moveTo>
                    <a:pt x="28" y="0"/>
                  </a:moveTo>
                  <a:lnTo>
                    <a:pt x="170" y="0"/>
                  </a:lnTo>
                  <a:lnTo>
                    <a:pt x="179" y="2"/>
                  </a:lnTo>
                  <a:lnTo>
                    <a:pt x="184" y="3"/>
                  </a:lnTo>
                  <a:lnTo>
                    <a:pt x="189" y="7"/>
                  </a:lnTo>
                  <a:lnTo>
                    <a:pt x="194" y="14"/>
                  </a:lnTo>
                  <a:lnTo>
                    <a:pt x="196" y="19"/>
                  </a:lnTo>
                  <a:lnTo>
                    <a:pt x="198" y="26"/>
                  </a:lnTo>
                  <a:lnTo>
                    <a:pt x="198" y="147"/>
                  </a:lnTo>
                  <a:lnTo>
                    <a:pt x="196" y="154"/>
                  </a:lnTo>
                  <a:lnTo>
                    <a:pt x="194" y="161"/>
                  </a:lnTo>
                  <a:lnTo>
                    <a:pt x="189" y="166"/>
                  </a:lnTo>
                  <a:lnTo>
                    <a:pt x="184" y="170"/>
                  </a:lnTo>
                  <a:lnTo>
                    <a:pt x="179" y="173"/>
                  </a:lnTo>
                  <a:lnTo>
                    <a:pt x="170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2" name="Freeform 79"/>
            <p:cNvSpPr>
              <a:spLocks/>
            </p:cNvSpPr>
            <p:nvPr/>
          </p:nvSpPr>
          <p:spPr bwMode="auto">
            <a:xfrm>
              <a:off x="7994442" y="5414542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3 w 189"/>
                <a:gd name="T3" fmla="*/ 0 h 173"/>
                <a:gd name="T4" fmla="*/ 170 w 189"/>
                <a:gd name="T5" fmla="*/ 2 h 173"/>
                <a:gd name="T6" fmla="*/ 175 w 189"/>
                <a:gd name="T7" fmla="*/ 4 h 173"/>
                <a:gd name="T8" fmla="*/ 180 w 189"/>
                <a:gd name="T9" fmla="*/ 9 h 173"/>
                <a:gd name="T10" fmla="*/ 185 w 189"/>
                <a:gd name="T11" fmla="*/ 14 h 173"/>
                <a:gd name="T12" fmla="*/ 187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2 w 189"/>
                <a:gd name="T35" fmla="*/ 170 h 173"/>
                <a:gd name="T36" fmla="*/ 7 w 189"/>
                <a:gd name="T37" fmla="*/ 166 h 173"/>
                <a:gd name="T38" fmla="*/ 3 w 189"/>
                <a:gd name="T39" fmla="*/ 161 h 173"/>
                <a:gd name="T40" fmla="*/ 0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0 w 189"/>
                <a:gd name="T47" fmla="*/ 20 h 173"/>
                <a:gd name="T48" fmla="*/ 3 w 189"/>
                <a:gd name="T49" fmla="*/ 14 h 173"/>
                <a:gd name="T50" fmla="*/ 7 w 189"/>
                <a:gd name="T51" fmla="*/ 9 h 173"/>
                <a:gd name="T52" fmla="*/ 12 w 189"/>
                <a:gd name="T53" fmla="*/ 4 h 173"/>
                <a:gd name="T54" fmla="*/ 19 w 189"/>
                <a:gd name="T55" fmla="*/ 2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4"/>
                  </a:lnTo>
                  <a:lnTo>
                    <a:pt x="180" y="9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3" name="Freeform 80"/>
            <p:cNvSpPr>
              <a:spLocks/>
            </p:cNvSpPr>
            <p:nvPr/>
          </p:nvSpPr>
          <p:spPr bwMode="auto">
            <a:xfrm>
              <a:off x="8141796" y="5414542"/>
              <a:ext cx="135311" cy="122560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2 h 173"/>
                <a:gd name="T6" fmla="*/ 177 w 191"/>
                <a:gd name="T7" fmla="*/ 4 h 173"/>
                <a:gd name="T8" fmla="*/ 182 w 191"/>
                <a:gd name="T9" fmla="*/ 9 h 173"/>
                <a:gd name="T10" fmla="*/ 187 w 191"/>
                <a:gd name="T11" fmla="*/ 14 h 173"/>
                <a:gd name="T12" fmla="*/ 189 w 191"/>
                <a:gd name="T13" fmla="*/ 20 h 173"/>
                <a:gd name="T14" fmla="*/ 191 w 191"/>
                <a:gd name="T15" fmla="*/ 27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70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70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7 h 173"/>
                <a:gd name="T46" fmla="*/ 2 w 191"/>
                <a:gd name="T47" fmla="*/ 20 h 173"/>
                <a:gd name="T48" fmla="*/ 4 w 191"/>
                <a:gd name="T49" fmla="*/ 14 h 173"/>
                <a:gd name="T50" fmla="*/ 9 w 191"/>
                <a:gd name="T51" fmla="*/ 9 h 173"/>
                <a:gd name="T52" fmla="*/ 14 w 191"/>
                <a:gd name="T53" fmla="*/ 4 h 173"/>
                <a:gd name="T54" fmla="*/ 21 w 191"/>
                <a:gd name="T55" fmla="*/ 2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4" name="Freeform 81"/>
            <p:cNvSpPr>
              <a:spLocks/>
            </p:cNvSpPr>
            <p:nvPr/>
          </p:nvSpPr>
          <p:spPr bwMode="auto">
            <a:xfrm>
              <a:off x="8290568" y="5414542"/>
              <a:ext cx="135311" cy="122560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2 h 173"/>
                <a:gd name="T6" fmla="*/ 177 w 191"/>
                <a:gd name="T7" fmla="*/ 4 h 173"/>
                <a:gd name="T8" fmla="*/ 182 w 191"/>
                <a:gd name="T9" fmla="*/ 9 h 173"/>
                <a:gd name="T10" fmla="*/ 187 w 191"/>
                <a:gd name="T11" fmla="*/ 14 h 173"/>
                <a:gd name="T12" fmla="*/ 189 w 191"/>
                <a:gd name="T13" fmla="*/ 20 h 173"/>
                <a:gd name="T14" fmla="*/ 191 w 191"/>
                <a:gd name="T15" fmla="*/ 27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70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70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7 h 173"/>
                <a:gd name="T46" fmla="*/ 2 w 191"/>
                <a:gd name="T47" fmla="*/ 20 h 173"/>
                <a:gd name="T48" fmla="*/ 4 w 191"/>
                <a:gd name="T49" fmla="*/ 14 h 173"/>
                <a:gd name="T50" fmla="*/ 9 w 191"/>
                <a:gd name="T51" fmla="*/ 9 h 173"/>
                <a:gd name="T52" fmla="*/ 14 w 191"/>
                <a:gd name="T53" fmla="*/ 4 h 173"/>
                <a:gd name="T54" fmla="*/ 21 w 191"/>
                <a:gd name="T55" fmla="*/ 2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5" name="Freeform 82"/>
            <p:cNvSpPr>
              <a:spLocks/>
            </p:cNvSpPr>
            <p:nvPr/>
          </p:nvSpPr>
          <p:spPr bwMode="auto">
            <a:xfrm>
              <a:off x="8439339" y="5414542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3 w 189"/>
                <a:gd name="T3" fmla="*/ 0 h 173"/>
                <a:gd name="T4" fmla="*/ 170 w 189"/>
                <a:gd name="T5" fmla="*/ 2 h 173"/>
                <a:gd name="T6" fmla="*/ 177 w 189"/>
                <a:gd name="T7" fmla="*/ 4 h 173"/>
                <a:gd name="T8" fmla="*/ 182 w 189"/>
                <a:gd name="T9" fmla="*/ 9 h 173"/>
                <a:gd name="T10" fmla="*/ 186 w 189"/>
                <a:gd name="T11" fmla="*/ 14 h 173"/>
                <a:gd name="T12" fmla="*/ 189 w 189"/>
                <a:gd name="T13" fmla="*/ 20 h 173"/>
                <a:gd name="T14" fmla="*/ 189 w 189"/>
                <a:gd name="T15" fmla="*/ 27 h 173"/>
                <a:gd name="T16" fmla="*/ 189 w 189"/>
                <a:gd name="T17" fmla="*/ 147 h 173"/>
                <a:gd name="T18" fmla="*/ 189 w 189"/>
                <a:gd name="T19" fmla="*/ 154 h 173"/>
                <a:gd name="T20" fmla="*/ 186 w 189"/>
                <a:gd name="T21" fmla="*/ 161 h 173"/>
                <a:gd name="T22" fmla="*/ 182 w 189"/>
                <a:gd name="T23" fmla="*/ 166 h 173"/>
                <a:gd name="T24" fmla="*/ 177 w 189"/>
                <a:gd name="T25" fmla="*/ 170 h 173"/>
                <a:gd name="T26" fmla="*/ 170 w 189"/>
                <a:gd name="T27" fmla="*/ 173 h 173"/>
                <a:gd name="T28" fmla="*/ 163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4 w 189"/>
                <a:gd name="T35" fmla="*/ 170 h 173"/>
                <a:gd name="T36" fmla="*/ 9 w 189"/>
                <a:gd name="T37" fmla="*/ 166 h 173"/>
                <a:gd name="T38" fmla="*/ 4 w 189"/>
                <a:gd name="T39" fmla="*/ 161 h 173"/>
                <a:gd name="T40" fmla="*/ 2 w 189"/>
                <a:gd name="T41" fmla="*/ 154 h 173"/>
                <a:gd name="T42" fmla="*/ 0 w 189"/>
                <a:gd name="T43" fmla="*/ 147 h 173"/>
                <a:gd name="T44" fmla="*/ 0 w 189"/>
                <a:gd name="T45" fmla="*/ 27 h 173"/>
                <a:gd name="T46" fmla="*/ 2 w 189"/>
                <a:gd name="T47" fmla="*/ 20 h 173"/>
                <a:gd name="T48" fmla="*/ 4 w 189"/>
                <a:gd name="T49" fmla="*/ 14 h 173"/>
                <a:gd name="T50" fmla="*/ 9 w 189"/>
                <a:gd name="T51" fmla="*/ 9 h 173"/>
                <a:gd name="T52" fmla="*/ 14 w 189"/>
                <a:gd name="T53" fmla="*/ 4 h 173"/>
                <a:gd name="T54" fmla="*/ 19 w 189"/>
                <a:gd name="T55" fmla="*/ 2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6" y="14"/>
                  </a:lnTo>
                  <a:lnTo>
                    <a:pt x="189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9" y="154"/>
                  </a:lnTo>
                  <a:lnTo>
                    <a:pt x="186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6" name="Freeform 83"/>
            <p:cNvSpPr>
              <a:spLocks/>
            </p:cNvSpPr>
            <p:nvPr/>
          </p:nvSpPr>
          <p:spPr bwMode="auto">
            <a:xfrm>
              <a:off x="7994442" y="5561897"/>
              <a:ext cx="133895" cy="123268"/>
            </a:xfrm>
            <a:custGeom>
              <a:avLst/>
              <a:gdLst>
                <a:gd name="T0" fmla="*/ 26 w 189"/>
                <a:gd name="T1" fmla="*/ 0 h 174"/>
                <a:gd name="T2" fmla="*/ 163 w 189"/>
                <a:gd name="T3" fmla="*/ 0 h 174"/>
                <a:gd name="T4" fmla="*/ 170 w 189"/>
                <a:gd name="T5" fmla="*/ 2 h 174"/>
                <a:gd name="T6" fmla="*/ 175 w 189"/>
                <a:gd name="T7" fmla="*/ 4 h 174"/>
                <a:gd name="T8" fmla="*/ 180 w 189"/>
                <a:gd name="T9" fmla="*/ 9 h 174"/>
                <a:gd name="T10" fmla="*/ 185 w 189"/>
                <a:gd name="T11" fmla="*/ 14 h 174"/>
                <a:gd name="T12" fmla="*/ 187 w 189"/>
                <a:gd name="T13" fmla="*/ 20 h 174"/>
                <a:gd name="T14" fmla="*/ 189 w 189"/>
                <a:gd name="T15" fmla="*/ 27 h 174"/>
                <a:gd name="T16" fmla="*/ 189 w 189"/>
                <a:gd name="T17" fmla="*/ 147 h 174"/>
                <a:gd name="T18" fmla="*/ 187 w 189"/>
                <a:gd name="T19" fmla="*/ 154 h 174"/>
                <a:gd name="T20" fmla="*/ 185 w 189"/>
                <a:gd name="T21" fmla="*/ 161 h 174"/>
                <a:gd name="T22" fmla="*/ 180 w 189"/>
                <a:gd name="T23" fmla="*/ 167 h 174"/>
                <a:gd name="T24" fmla="*/ 175 w 189"/>
                <a:gd name="T25" fmla="*/ 170 h 174"/>
                <a:gd name="T26" fmla="*/ 170 w 189"/>
                <a:gd name="T27" fmla="*/ 174 h 174"/>
                <a:gd name="T28" fmla="*/ 163 w 189"/>
                <a:gd name="T29" fmla="*/ 174 h 174"/>
                <a:gd name="T30" fmla="*/ 26 w 189"/>
                <a:gd name="T31" fmla="*/ 174 h 174"/>
                <a:gd name="T32" fmla="*/ 19 w 189"/>
                <a:gd name="T33" fmla="*/ 174 h 174"/>
                <a:gd name="T34" fmla="*/ 12 w 189"/>
                <a:gd name="T35" fmla="*/ 170 h 174"/>
                <a:gd name="T36" fmla="*/ 7 w 189"/>
                <a:gd name="T37" fmla="*/ 167 h 174"/>
                <a:gd name="T38" fmla="*/ 3 w 189"/>
                <a:gd name="T39" fmla="*/ 161 h 174"/>
                <a:gd name="T40" fmla="*/ 0 w 189"/>
                <a:gd name="T41" fmla="*/ 154 h 174"/>
                <a:gd name="T42" fmla="*/ 0 w 189"/>
                <a:gd name="T43" fmla="*/ 147 h 174"/>
                <a:gd name="T44" fmla="*/ 0 w 189"/>
                <a:gd name="T45" fmla="*/ 27 h 174"/>
                <a:gd name="T46" fmla="*/ 0 w 189"/>
                <a:gd name="T47" fmla="*/ 20 h 174"/>
                <a:gd name="T48" fmla="*/ 3 w 189"/>
                <a:gd name="T49" fmla="*/ 14 h 174"/>
                <a:gd name="T50" fmla="*/ 7 w 189"/>
                <a:gd name="T51" fmla="*/ 9 h 174"/>
                <a:gd name="T52" fmla="*/ 12 w 189"/>
                <a:gd name="T53" fmla="*/ 4 h 174"/>
                <a:gd name="T54" fmla="*/ 19 w 189"/>
                <a:gd name="T55" fmla="*/ 2 h 174"/>
                <a:gd name="T56" fmla="*/ 26 w 189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4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4"/>
                  </a:lnTo>
                  <a:lnTo>
                    <a:pt x="180" y="9"/>
                  </a:lnTo>
                  <a:lnTo>
                    <a:pt x="185" y="14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7"/>
                  </a:lnTo>
                  <a:lnTo>
                    <a:pt x="175" y="170"/>
                  </a:lnTo>
                  <a:lnTo>
                    <a:pt x="170" y="174"/>
                  </a:lnTo>
                  <a:lnTo>
                    <a:pt x="163" y="174"/>
                  </a:lnTo>
                  <a:lnTo>
                    <a:pt x="26" y="174"/>
                  </a:lnTo>
                  <a:lnTo>
                    <a:pt x="19" y="174"/>
                  </a:lnTo>
                  <a:lnTo>
                    <a:pt x="12" y="170"/>
                  </a:lnTo>
                  <a:lnTo>
                    <a:pt x="7" y="167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4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Freeform 84"/>
            <p:cNvSpPr>
              <a:spLocks/>
            </p:cNvSpPr>
            <p:nvPr/>
          </p:nvSpPr>
          <p:spPr bwMode="auto">
            <a:xfrm>
              <a:off x="8141796" y="5561897"/>
              <a:ext cx="135311" cy="123268"/>
            </a:xfrm>
            <a:custGeom>
              <a:avLst/>
              <a:gdLst>
                <a:gd name="T0" fmla="*/ 28 w 191"/>
                <a:gd name="T1" fmla="*/ 0 h 174"/>
                <a:gd name="T2" fmla="*/ 163 w 191"/>
                <a:gd name="T3" fmla="*/ 0 h 174"/>
                <a:gd name="T4" fmla="*/ 170 w 191"/>
                <a:gd name="T5" fmla="*/ 2 h 174"/>
                <a:gd name="T6" fmla="*/ 177 w 191"/>
                <a:gd name="T7" fmla="*/ 4 h 174"/>
                <a:gd name="T8" fmla="*/ 182 w 191"/>
                <a:gd name="T9" fmla="*/ 9 h 174"/>
                <a:gd name="T10" fmla="*/ 187 w 191"/>
                <a:gd name="T11" fmla="*/ 14 h 174"/>
                <a:gd name="T12" fmla="*/ 189 w 191"/>
                <a:gd name="T13" fmla="*/ 20 h 174"/>
                <a:gd name="T14" fmla="*/ 191 w 191"/>
                <a:gd name="T15" fmla="*/ 27 h 174"/>
                <a:gd name="T16" fmla="*/ 191 w 191"/>
                <a:gd name="T17" fmla="*/ 147 h 174"/>
                <a:gd name="T18" fmla="*/ 189 w 191"/>
                <a:gd name="T19" fmla="*/ 154 h 174"/>
                <a:gd name="T20" fmla="*/ 187 w 191"/>
                <a:gd name="T21" fmla="*/ 161 h 174"/>
                <a:gd name="T22" fmla="*/ 182 w 191"/>
                <a:gd name="T23" fmla="*/ 167 h 174"/>
                <a:gd name="T24" fmla="*/ 177 w 191"/>
                <a:gd name="T25" fmla="*/ 170 h 174"/>
                <a:gd name="T26" fmla="*/ 170 w 191"/>
                <a:gd name="T27" fmla="*/ 174 h 174"/>
                <a:gd name="T28" fmla="*/ 163 w 191"/>
                <a:gd name="T29" fmla="*/ 174 h 174"/>
                <a:gd name="T30" fmla="*/ 28 w 191"/>
                <a:gd name="T31" fmla="*/ 174 h 174"/>
                <a:gd name="T32" fmla="*/ 21 w 191"/>
                <a:gd name="T33" fmla="*/ 174 h 174"/>
                <a:gd name="T34" fmla="*/ 14 w 191"/>
                <a:gd name="T35" fmla="*/ 170 h 174"/>
                <a:gd name="T36" fmla="*/ 9 w 191"/>
                <a:gd name="T37" fmla="*/ 167 h 174"/>
                <a:gd name="T38" fmla="*/ 4 w 191"/>
                <a:gd name="T39" fmla="*/ 161 h 174"/>
                <a:gd name="T40" fmla="*/ 2 w 191"/>
                <a:gd name="T41" fmla="*/ 154 h 174"/>
                <a:gd name="T42" fmla="*/ 0 w 191"/>
                <a:gd name="T43" fmla="*/ 147 h 174"/>
                <a:gd name="T44" fmla="*/ 0 w 191"/>
                <a:gd name="T45" fmla="*/ 27 h 174"/>
                <a:gd name="T46" fmla="*/ 2 w 191"/>
                <a:gd name="T47" fmla="*/ 20 h 174"/>
                <a:gd name="T48" fmla="*/ 4 w 191"/>
                <a:gd name="T49" fmla="*/ 14 h 174"/>
                <a:gd name="T50" fmla="*/ 9 w 191"/>
                <a:gd name="T51" fmla="*/ 9 h 174"/>
                <a:gd name="T52" fmla="*/ 14 w 191"/>
                <a:gd name="T53" fmla="*/ 4 h 174"/>
                <a:gd name="T54" fmla="*/ 21 w 191"/>
                <a:gd name="T55" fmla="*/ 2 h 174"/>
                <a:gd name="T56" fmla="*/ 28 w 191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4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7"/>
                  </a:lnTo>
                  <a:lnTo>
                    <a:pt x="177" y="170"/>
                  </a:lnTo>
                  <a:lnTo>
                    <a:pt x="170" y="174"/>
                  </a:lnTo>
                  <a:lnTo>
                    <a:pt x="163" y="174"/>
                  </a:lnTo>
                  <a:lnTo>
                    <a:pt x="28" y="174"/>
                  </a:lnTo>
                  <a:lnTo>
                    <a:pt x="21" y="174"/>
                  </a:lnTo>
                  <a:lnTo>
                    <a:pt x="14" y="170"/>
                  </a:lnTo>
                  <a:lnTo>
                    <a:pt x="9" y="167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8" name="Freeform 85"/>
            <p:cNvSpPr>
              <a:spLocks/>
            </p:cNvSpPr>
            <p:nvPr/>
          </p:nvSpPr>
          <p:spPr bwMode="auto">
            <a:xfrm>
              <a:off x="8290568" y="5561897"/>
              <a:ext cx="135311" cy="123268"/>
            </a:xfrm>
            <a:custGeom>
              <a:avLst/>
              <a:gdLst>
                <a:gd name="T0" fmla="*/ 28 w 191"/>
                <a:gd name="T1" fmla="*/ 0 h 174"/>
                <a:gd name="T2" fmla="*/ 163 w 191"/>
                <a:gd name="T3" fmla="*/ 0 h 174"/>
                <a:gd name="T4" fmla="*/ 170 w 191"/>
                <a:gd name="T5" fmla="*/ 2 h 174"/>
                <a:gd name="T6" fmla="*/ 177 w 191"/>
                <a:gd name="T7" fmla="*/ 4 h 174"/>
                <a:gd name="T8" fmla="*/ 182 w 191"/>
                <a:gd name="T9" fmla="*/ 9 h 174"/>
                <a:gd name="T10" fmla="*/ 187 w 191"/>
                <a:gd name="T11" fmla="*/ 14 h 174"/>
                <a:gd name="T12" fmla="*/ 189 w 191"/>
                <a:gd name="T13" fmla="*/ 20 h 174"/>
                <a:gd name="T14" fmla="*/ 191 w 191"/>
                <a:gd name="T15" fmla="*/ 27 h 174"/>
                <a:gd name="T16" fmla="*/ 191 w 191"/>
                <a:gd name="T17" fmla="*/ 147 h 174"/>
                <a:gd name="T18" fmla="*/ 189 w 191"/>
                <a:gd name="T19" fmla="*/ 154 h 174"/>
                <a:gd name="T20" fmla="*/ 187 w 191"/>
                <a:gd name="T21" fmla="*/ 161 h 174"/>
                <a:gd name="T22" fmla="*/ 182 w 191"/>
                <a:gd name="T23" fmla="*/ 167 h 174"/>
                <a:gd name="T24" fmla="*/ 177 w 191"/>
                <a:gd name="T25" fmla="*/ 170 h 174"/>
                <a:gd name="T26" fmla="*/ 170 w 191"/>
                <a:gd name="T27" fmla="*/ 174 h 174"/>
                <a:gd name="T28" fmla="*/ 163 w 191"/>
                <a:gd name="T29" fmla="*/ 174 h 174"/>
                <a:gd name="T30" fmla="*/ 28 w 191"/>
                <a:gd name="T31" fmla="*/ 174 h 174"/>
                <a:gd name="T32" fmla="*/ 21 w 191"/>
                <a:gd name="T33" fmla="*/ 174 h 174"/>
                <a:gd name="T34" fmla="*/ 14 w 191"/>
                <a:gd name="T35" fmla="*/ 170 h 174"/>
                <a:gd name="T36" fmla="*/ 9 w 191"/>
                <a:gd name="T37" fmla="*/ 167 h 174"/>
                <a:gd name="T38" fmla="*/ 4 w 191"/>
                <a:gd name="T39" fmla="*/ 161 h 174"/>
                <a:gd name="T40" fmla="*/ 2 w 191"/>
                <a:gd name="T41" fmla="*/ 154 h 174"/>
                <a:gd name="T42" fmla="*/ 0 w 191"/>
                <a:gd name="T43" fmla="*/ 147 h 174"/>
                <a:gd name="T44" fmla="*/ 0 w 191"/>
                <a:gd name="T45" fmla="*/ 27 h 174"/>
                <a:gd name="T46" fmla="*/ 2 w 191"/>
                <a:gd name="T47" fmla="*/ 20 h 174"/>
                <a:gd name="T48" fmla="*/ 4 w 191"/>
                <a:gd name="T49" fmla="*/ 14 h 174"/>
                <a:gd name="T50" fmla="*/ 9 w 191"/>
                <a:gd name="T51" fmla="*/ 9 h 174"/>
                <a:gd name="T52" fmla="*/ 14 w 191"/>
                <a:gd name="T53" fmla="*/ 4 h 174"/>
                <a:gd name="T54" fmla="*/ 21 w 191"/>
                <a:gd name="T55" fmla="*/ 2 h 174"/>
                <a:gd name="T56" fmla="*/ 28 w 191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4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7"/>
                  </a:lnTo>
                  <a:lnTo>
                    <a:pt x="177" y="170"/>
                  </a:lnTo>
                  <a:lnTo>
                    <a:pt x="170" y="174"/>
                  </a:lnTo>
                  <a:lnTo>
                    <a:pt x="163" y="174"/>
                  </a:lnTo>
                  <a:lnTo>
                    <a:pt x="28" y="174"/>
                  </a:lnTo>
                  <a:lnTo>
                    <a:pt x="21" y="174"/>
                  </a:lnTo>
                  <a:lnTo>
                    <a:pt x="14" y="170"/>
                  </a:lnTo>
                  <a:lnTo>
                    <a:pt x="9" y="167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9" name="Freeform 86"/>
            <p:cNvSpPr>
              <a:spLocks/>
            </p:cNvSpPr>
            <p:nvPr/>
          </p:nvSpPr>
          <p:spPr bwMode="auto">
            <a:xfrm>
              <a:off x="8439339" y="5561897"/>
              <a:ext cx="133895" cy="123268"/>
            </a:xfrm>
            <a:custGeom>
              <a:avLst/>
              <a:gdLst>
                <a:gd name="T0" fmla="*/ 26 w 189"/>
                <a:gd name="T1" fmla="*/ 0 h 174"/>
                <a:gd name="T2" fmla="*/ 163 w 189"/>
                <a:gd name="T3" fmla="*/ 0 h 174"/>
                <a:gd name="T4" fmla="*/ 170 w 189"/>
                <a:gd name="T5" fmla="*/ 2 h 174"/>
                <a:gd name="T6" fmla="*/ 177 w 189"/>
                <a:gd name="T7" fmla="*/ 4 h 174"/>
                <a:gd name="T8" fmla="*/ 182 w 189"/>
                <a:gd name="T9" fmla="*/ 9 h 174"/>
                <a:gd name="T10" fmla="*/ 186 w 189"/>
                <a:gd name="T11" fmla="*/ 14 h 174"/>
                <a:gd name="T12" fmla="*/ 189 w 189"/>
                <a:gd name="T13" fmla="*/ 20 h 174"/>
                <a:gd name="T14" fmla="*/ 189 w 189"/>
                <a:gd name="T15" fmla="*/ 27 h 174"/>
                <a:gd name="T16" fmla="*/ 189 w 189"/>
                <a:gd name="T17" fmla="*/ 147 h 174"/>
                <a:gd name="T18" fmla="*/ 189 w 189"/>
                <a:gd name="T19" fmla="*/ 154 h 174"/>
                <a:gd name="T20" fmla="*/ 186 w 189"/>
                <a:gd name="T21" fmla="*/ 161 h 174"/>
                <a:gd name="T22" fmla="*/ 182 w 189"/>
                <a:gd name="T23" fmla="*/ 167 h 174"/>
                <a:gd name="T24" fmla="*/ 177 w 189"/>
                <a:gd name="T25" fmla="*/ 170 h 174"/>
                <a:gd name="T26" fmla="*/ 170 w 189"/>
                <a:gd name="T27" fmla="*/ 174 h 174"/>
                <a:gd name="T28" fmla="*/ 163 w 189"/>
                <a:gd name="T29" fmla="*/ 174 h 174"/>
                <a:gd name="T30" fmla="*/ 26 w 189"/>
                <a:gd name="T31" fmla="*/ 174 h 174"/>
                <a:gd name="T32" fmla="*/ 19 w 189"/>
                <a:gd name="T33" fmla="*/ 174 h 174"/>
                <a:gd name="T34" fmla="*/ 14 w 189"/>
                <a:gd name="T35" fmla="*/ 170 h 174"/>
                <a:gd name="T36" fmla="*/ 9 w 189"/>
                <a:gd name="T37" fmla="*/ 167 h 174"/>
                <a:gd name="T38" fmla="*/ 4 w 189"/>
                <a:gd name="T39" fmla="*/ 161 h 174"/>
                <a:gd name="T40" fmla="*/ 2 w 189"/>
                <a:gd name="T41" fmla="*/ 154 h 174"/>
                <a:gd name="T42" fmla="*/ 0 w 189"/>
                <a:gd name="T43" fmla="*/ 147 h 174"/>
                <a:gd name="T44" fmla="*/ 0 w 189"/>
                <a:gd name="T45" fmla="*/ 27 h 174"/>
                <a:gd name="T46" fmla="*/ 2 w 189"/>
                <a:gd name="T47" fmla="*/ 20 h 174"/>
                <a:gd name="T48" fmla="*/ 4 w 189"/>
                <a:gd name="T49" fmla="*/ 14 h 174"/>
                <a:gd name="T50" fmla="*/ 9 w 189"/>
                <a:gd name="T51" fmla="*/ 9 h 174"/>
                <a:gd name="T52" fmla="*/ 14 w 189"/>
                <a:gd name="T53" fmla="*/ 4 h 174"/>
                <a:gd name="T54" fmla="*/ 19 w 189"/>
                <a:gd name="T55" fmla="*/ 2 h 174"/>
                <a:gd name="T56" fmla="*/ 26 w 189"/>
                <a:gd name="T5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4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6" y="14"/>
                  </a:lnTo>
                  <a:lnTo>
                    <a:pt x="189" y="20"/>
                  </a:lnTo>
                  <a:lnTo>
                    <a:pt x="189" y="27"/>
                  </a:lnTo>
                  <a:lnTo>
                    <a:pt x="189" y="147"/>
                  </a:lnTo>
                  <a:lnTo>
                    <a:pt x="189" y="154"/>
                  </a:lnTo>
                  <a:lnTo>
                    <a:pt x="186" y="161"/>
                  </a:lnTo>
                  <a:lnTo>
                    <a:pt x="182" y="167"/>
                  </a:lnTo>
                  <a:lnTo>
                    <a:pt x="177" y="170"/>
                  </a:lnTo>
                  <a:lnTo>
                    <a:pt x="170" y="174"/>
                  </a:lnTo>
                  <a:lnTo>
                    <a:pt x="163" y="174"/>
                  </a:lnTo>
                  <a:lnTo>
                    <a:pt x="26" y="174"/>
                  </a:lnTo>
                  <a:lnTo>
                    <a:pt x="19" y="174"/>
                  </a:lnTo>
                  <a:lnTo>
                    <a:pt x="14" y="170"/>
                  </a:lnTo>
                  <a:lnTo>
                    <a:pt x="9" y="167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0" name="Freeform 87"/>
            <p:cNvSpPr>
              <a:spLocks/>
            </p:cNvSpPr>
            <p:nvPr/>
          </p:nvSpPr>
          <p:spPr bwMode="auto">
            <a:xfrm>
              <a:off x="7994442" y="5709959"/>
              <a:ext cx="133895" cy="122560"/>
            </a:xfrm>
            <a:custGeom>
              <a:avLst/>
              <a:gdLst>
                <a:gd name="T0" fmla="*/ 26 w 189"/>
                <a:gd name="T1" fmla="*/ 0 h 173"/>
                <a:gd name="T2" fmla="*/ 163 w 189"/>
                <a:gd name="T3" fmla="*/ 0 h 173"/>
                <a:gd name="T4" fmla="*/ 170 w 189"/>
                <a:gd name="T5" fmla="*/ 1 h 173"/>
                <a:gd name="T6" fmla="*/ 175 w 189"/>
                <a:gd name="T7" fmla="*/ 3 h 173"/>
                <a:gd name="T8" fmla="*/ 180 w 189"/>
                <a:gd name="T9" fmla="*/ 7 h 173"/>
                <a:gd name="T10" fmla="*/ 185 w 189"/>
                <a:gd name="T11" fmla="*/ 14 h 173"/>
                <a:gd name="T12" fmla="*/ 187 w 189"/>
                <a:gd name="T13" fmla="*/ 19 h 173"/>
                <a:gd name="T14" fmla="*/ 189 w 189"/>
                <a:gd name="T15" fmla="*/ 26 h 173"/>
                <a:gd name="T16" fmla="*/ 189 w 189"/>
                <a:gd name="T17" fmla="*/ 147 h 173"/>
                <a:gd name="T18" fmla="*/ 187 w 189"/>
                <a:gd name="T19" fmla="*/ 154 h 173"/>
                <a:gd name="T20" fmla="*/ 185 w 189"/>
                <a:gd name="T21" fmla="*/ 161 h 173"/>
                <a:gd name="T22" fmla="*/ 180 w 189"/>
                <a:gd name="T23" fmla="*/ 166 h 173"/>
                <a:gd name="T24" fmla="*/ 175 w 189"/>
                <a:gd name="T25" fmla="*/ 169 h 173"/>
                <a:gd name="T26" fmla="*/ 170 w 189"/>
                <a:gd name="T27" fmla="*/ 173 h 173"/>
                <a:gd name="T28" fmla="*/ 163 w 189"/>
                <a:gd name="T29" fmla="*/ 173 h 173"/>
                <a:gd name="T30" fmla="*/ 26 w 189"/>
                <a:gd name="T31" fmla="*/ 173 h 173"/>
                <a:gd name="T32" fmla="*/ 19 w 189"/>
                <a:gd name="T33" fmla="*/ 173 h 173"/>
                <a:gd name="T34" fmla="*/ 12 w 189"/>
                <a:gd name="T35" fmla="*/ 169 h 173"/>
                <a:gd name="T36" fmla="*/ 7 w 189"/>
                <a:gd name="T37" fmla="*/ 166 h 173"/>
                <a:gd name="T38" fmla="*/ 3 w 189"/>
                <a:gd name="T39" fmla="*/ 161 h 173"/>
                <a:gd name="T40" fmla="*/ 0 w 189"/>
                <a:gd name="T41" fmla="*/ 154 h 173"/>
                <a:gd name="T42" fmla="*/ 0 w 189"/>
                <a:gd name="T43" fmla="*/ 147 h 173"/>
                <a:gd name="T44" fmla="*/ 0 w 189"/>
                <a:gd name="T45" fmla="*/ 26 h 173"/>
                <a:gd name="T46" fmla="*/ 0 w 189"/>
                <a:gd name="T47" fmla="*/ 19 h 173"/>
                <a:gd name="T48" fmla="*/ 3 w 189"/>
                <a:gd name="T49" fmla="*/ 14 h 173"/>
                <a:gd name="T50" fmla="*/ 7 w 189"/>
                <a:gd name="T51" fmla="*/ 7 h 173"/>
                <a:gd name="T52" fmla="*/ 12 w 189"/>
                <a:gd name="T53" fmla="*/ 3 h 173"/>
                <a:gd name="T54" fmla="*/ 19 w 189"/>
                <a:gd name="T55" fmla="*/ 1 h 173"/>
                <a:gd name="T56" fmla="*/ 26 w 18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3">
                  <a:moveTo>
                    <a:pt x="26" y="0"/>
                  </a:moveTo>
                  <a:lnTo>
                    <a:pt x="163" y="0"/>
                  </a:lnTo>
                  <a:lnTo>
                    <a:pt x="170" y="1"/>
                  </a:lnTo>
                  <a:lnTo>
                    <a:pt x="175" y="3"/>
                  </a:lnTo>
                  <a:lnTo>
                    <a:pt x="180" y="7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1" name="Freeform 88"/>
            <p:cNvSpPr>
              <a:spLocks/>
            </p:cNvSpPr>
            <p:nvPr/>
          </p:nvSpPr>
          <p:spPr bwMode="auto">
            <a:xfrm>
              <a:off x="8141796" y="5709959"/>
              <a:ext cx="135311" cy="122560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1 h 173"/>
                <a:gd name="T6" fmla="*/ 177 w 191"/>
                <a:gd name="T7" fmla="*/ 3 h 173"/>
                <a:gd name="T8" fmla="*/ 182 w 191"/>
                <a:gd name="T9" fmla="*/ 7 h 173"/>
                <a:gd name="T10" fmla="*/ 187 w 191"/>
                <a:gd name="T11" fmla="*/ 14 h 173"/>
                <a:gd name="T12" fmla="*/ 189 w 191"/>
                <a:gd name="T13" fmla="*/ 19 h 173"/>
                <a:gd name="T14" fmla="*/ 191 w 191"/>
                <a:gd name="T15" fmla="*/ 26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69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69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6 h 173"/>
                <a:gd name="T46" fmla="*/ 2 w 191"/>
                <a:gd name="T47" fmla="*/ 19 h 173"/>
                <a:gd name="T48" fmla="*/ 4 w 191"/>
                <a:gd name="T49" fmla="*/ 14 h 173"/>
                <a:gd name="T50" fmla="*/ 9 w 191"/>
                <a:gd name="T51" fmla="*/ 7 h 173"/>
                <a:gd name="T52" fmla="*/ 14 w 191"/>
                <a:gd name="T53" fmla="*/ 3 h 173"/>
                <a:gd name="T54" fmla="*/ 21 w 191"/>
                <a:gd name="T55" fmla="*/ 1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1"/>
                  </a:lnTo>
                  <a:lnTo>
                    <a:pt x="177" y="3"/>
                  </a:lnTo>
                  <a:lnTo>
                    <a:pt x="182" y="7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2" name="Freeform 89"/>
            <p:cNvSpPr>
              <a:spLocks/>
            </p:cNvSpPr>
            <p:nvPr/>
          </p:nvSpPr>
          <p:spPr bwMode="auto">
            <a:xfrm>
              <a:off x="8290568" y="5709959"/>
              <a:ext cx="135311" cy="122560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1 h 173"/>
                <a:gd name="T6" fmla="*/ 177 w 191"/>
                <a:gd name="T7" fmla="*/ 3 h 173"/>
                <a:gd name="T8" fmla="*/ 182 w 191"/>
                <a:gd name="T9" fmla="*/ 7 h 173"/>
                <a:gd name="T10" fmla="*/ 187 w 191"/>
                <a:gd name="T11" fmla="*/ 14 h 173"/>
                <a:gd name="T12" fmla="*/ 189 w 191"/>
                <a:gd name="T13" fmla="*/ 19 h 173"/>
                <a:gd name="T14" fmla="*/ 191 w 191"/>
                <a:gd name="T15" fmla="*/ 26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69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69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6 h 173"/>
                <a:gd name="T46" fmla="*/ 2 w 191"/>
                <a:gd name="T47" fmla="*/ 19 h 173"/>
                <a:gd name="T48" fmla="*/ 4 w 191"/>
                <a:gd name="T49" fmla="*/ 14 h 173"/>
                <a:gd name="T50" fmla="*/ 9 w 191"/>
                <a:gd name="T51" fmla="*/ 7 h 173"/>
                <a:gd name="T52" fmla="*/ 14 w 191"/>
                <a:gd name="T53" fmla="*/ 3 h 173"/>
                <a:gd name="T54" fmla="*/ 21 w 191"/>
                <a:gd name="T55" fmla="*/ 1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1"/>
                  </a:lnTo>
                  <a:lnTo>
                    <a:pt x="177" y="3"/>
                  </a:lnTo>
                  <a:lnTo>
                    <a:pt x="182" y="7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3" name="Freeform 90"/>
            <p:cNvSpPr>
              <a:spLocks/>
            </p:cNvSpPr>
            <p:nvPr/>
          </p:nvSpPr>
          <p:spPr bwMode="auto">
            <a:xfrm>
              <a:off x="8290568" y="5857314"/>
              <a:ext cx="135311" cy="122560"/>
            </a:xfrm>
            <a:custGeom>
              <a:avLst/>
              <a:gdLst>
                <a:gd name="T0" fmla="*/ 28 w 191"/>
                <a:gd name="T1" fmla="*/ 0 h 173"/>
                <a:gd name="T2" fmla="*/ 163 w 191"/>
                <a:gd name="T3" fmla="*/ 0 h 173"/>
                <a:gd name="T4" fmla="*/ 170 w 191"/>
                <a:gd name="T5" fmla="*/ 2 h 173"/>
                <a:gd name="T6" fmla="*/ 177 w 191"/>
                <a:gd name="T7" fmla="*/ 3 h 173"/>
                <a:gd name="T8" fmla="*/ 182 w 191"/>
                <a:gd name="T9" fmla="*/ 7 h 173"/>
                <a:gd name="T10" fmla="*/ 187 w 191"/>
                <a:gd name="T11" fmla="*/ 14 h 173"/>
                <a:gd name="T12" fmla="*/ 189 w 191"/>
                <a:gd name="T13" fmla="*/ 19 h 173"/>
                <a:gd name="T14" fmla="*/ 191 w 191"/>
                <a:gd name="T15" fmla="*/ 26 h 173"/>
                <a:gd name="T16" fmla="*/ 191 w 191"/>
                <a:gd name="T17" fmla="*/ 147 h 173"/>
                <a:gd name="T18" fmla="*/ 189 w 191"/>
                <a:gd name="T19" fmla="*/ 154 h 173"/>
                <a:gd name="T20" fmla="*/ 187 w 191"/>
                <a:gd name="T21" fmla="*/ 161 h 173"/>
                <a:gd name="T22" fmla="*/ 182 w 191"/>
                <a:gd name="T23" fmla="*/ 166 h 173"/>
                <a:gd name="T24" fmla="*/ 177 w 191"/>
                <a:gd name="T25" fmla="*/ 169 h 173"/>
                <a:gd name="T26" fmla="*/ 170 w 191"/>
                <a:gd name="T27" fmla="*/ 173 h 173"/>
                <a:gd name="T28" fmla="*/ 163 w 191"/>
                <a:gd name="T29" fmla="*/ 173 h 173"/>
                <a:gd name="T30" fmla="*/ 28 w 191"/>
                <a:gd name="T31" fmla="*/ 173 h 173"/>
                <a:gd name="T32" fmla="*/ 21 w 191"/>
                <a:gd name="T33" fmla="*/ 173 h 173"/>
                <a:gd name="T34" fmla="*/ 14 w 191"/>
                <a:gd name="T35" fmla="*/ 169 h 173"/>
                <a:gd name="T36" fmla="*/ 9 w 191"/>
                <a:gd name="T37" fmla="*/ 166 h 173"/>
                <a:gd name="T38" fmla="*/ 4 w 191"/>
                <a:gd name="T39" fmla="*/ 161 h 173"/>
                <a:gd name="T40" fmla="*/ 2 w 191"/>
                <a:gd name="T41" fmla="*/ 154 h 173"/>
                <a:gd name="T42" fmla="*/ 0 w 191"/>
                <a:gd name="T43" fmla="*/ 147 h 173"/>
                <a:gd name="T44" fmla="*/ 0 w 191"/>
                <a:gd name="T45" fmla="*/ 26 h 173"/>
                <a:gd name="T46" fmla="*/ 2 w 191"/>
                <a:gd name="T47" fmla="*/ 19 h 173"/>
                <a:gd name="T48" fmla="*/ 4 w 191"/>
                <a:gd name="T49" fmla="*/ 14 h 173"/>
                <a:gd name="T50" fmla="*/ 9 w 191"/>
                <a:gd name="T51" fmla="*/ 7 h 173"/>
                <a:gd name="T52" fmla="*/ 14 w 191"/>
                <a:gd name="T53" fmla="*/ 3 h 173"/>
                <a:gd name="T54" fmla="*/ 21 w 191"/>
                <a:gd name="T55" fmla="*/ 2 h 173"/>
                <a:gd name="T56" fmla="*/ 28 w 19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3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3"/>
                  </a:lnTo>
                  <a:lnTo>
                    <a:pt x="182" y="7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69"/>
                  </a:lnTo>
                  <a:lnTo>
                    <a:pt x="170" y="173"/>
                  </a:lnTo>
                  <a:lnTo>
                    <a:pt x="163" y="173"/>
                  </a:lnTo>
                  <a:lnTo>
                    <a:pt x="28" y="173"/>
                  </a:lnTo>
                  <a:lnTo>
                    <a:pt x="21" y="173"/>
                  </a:lnTo>
                  <a:lnTo>
                    <a:pt x="14" y="169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4" name="Freeform 91"/>
            <p:cNvSpPr>
              <a:spLocks/>
            </p:cNvSpPr>
            <p:nvPr/>
          </p:nvSpPr>
          <p:spPr bwMode="auto">
            <a:xfrm>
              <a:off x="7994442" y="5857314"/>
              <a:ext cx="282666" cy="122560"/>
            </a:xfrm>
            <a:custGeom>
              <a:avLst/>
              <a:gdLst>
                <a:gd name="T0" fmla="*/ 26 w 399"/>
                <a:gd name="T1" fmla="*/ 0 h 173"/>
                <a:gd name="T2" fmla="*/ 371 w 399"/>
                <a:gd name="T3" fmla="*/ 0 h 173"/>
                <a:gd name="T4" fmla="*/ 378 w 399"/>
                <a:gd name="T5" fmla="*/ 2 h 173"/>
                <a:gd name="T6" fmla="*/ 385 w 399"/>
                <a:gd name="T7" fmla="*/ 3 h 173"/>
                <a:gd name="T8" fmla="*/ 390 w 399"/>
                <a:gd name="T9" fmla="*/ 7 h 173"/>
                <a:gd name="T10" fmla="*/ 395 w 399"/>
                <a:gd name="T11" fmla="*/ 14 h 173"/>
                <a:gd name="T12" fmla="*/ 397 w 399"/>
                <a:gd name="T13" fmla="*/ 19 h 173"/>
                <a:gd name="T14" fmla="*/ 399 w 399"/>
                <a:gd name="T15" fmla="*/ 26 h 173"/>
                <a:gd name="T16" fmla="*/ 399 w 399"/>
                <a:gd name="T17" fmla="*/ 147 h 173"/>
                <a:gd name="T18" fmla="*/ 397 w 399"/>
                <a:gd name="T19" fmla="*/ 154 h 173"/>
                <a:gd name="T20" fmla="*/ 395 w 399"/>
                <a:gd name="T21" fmla="*/ 161 h 173"/>
                <a:gd name="T22" fmla="*/ 390 w 399"/>
                <a:gd name="T23" fmla="*/ 166 h 173"/>
                <a:gd name="T24" fmla="*/ 385 w 399"/>
                <a:gd name="T25" fmla="*/ 169 h 173"/>
                <a:gd name="T26" fmla="*/ 378 w 399"/>
                <a:gd name="T27" fmla="*/ 173 h 173"/>
                <a:gd name="T28" fmla="*/ 371 w 399"/>
                <a:gd name="T29" fmla="*/ 173 h 173"/>
                <a:gd name="T30" fmla="*/ 26 w 399"/>
                <a:gd name="T31" fmla="*/ 173 h 173"/>
                <a:gd name="T32" fmla="*/ 19 w 399"/>
                <a:gd name="T33" fmla="*/ 173 h 173"/>
                <a:gd name="T34" fmla="*/ 12 w 399"/>
                <a:gd name="T35" fmla="*/ 169 h 173"/>
                <a:gd name="T36" fmla="*/ 7 w 399"/>
                <a:gd name="T37" fmla="*/ 166 h 173"/>
                <a:gd name="T38" fmla="*/ 3 w 399"/>
                <a:gd name="T39" fmla="*/ 161 h 173"/>
                <a:gd name="T40" fmla="*/ 0 w 399"/>
                <a:gd name="T41" fmla="*/ 154 h 173"/>
                <a:gd name="T42" fmla="*/ 0 w 399"/>
                <a:gd name="T43" fmla="*/ 147 h 173"/>
                <a:gd name="T44" fmla="*/ 0 w 399"/>
                <a:gd name="T45" fmla="*/ 26 h 173"/>
                <a:gd name="T46" fmla="*/ 0 w 399"/>
                <a:gd name="T47" fmla="*/ 19 h 173"/>
                <a:gd name="T48" fmla="*/ 3 w 399"/>
                <a:gd name="T49" fmla="*/ 14 h 173"/>
                <a:gd name="T50" fmla="*/ 7 w 399"/>
                <a:gd name="T51" fmla="*/ 7 h 173"/>
                <a:gd name="T52" fmla="*/ 12 w 399"/>
                <a:gd name="T53" fmla="*/ 3 h 173"/>
                <a:gd name="T54" fmla="*/ 19 w 399"/>
                <a:gd name="T55" fmla="*/ 2 h 173"/>
                <a:gd name="T56" fmla="*/ 26 w 399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9" h="173">
                  <a:moveTo>
                    <a:pt x="26" y="0"/>
                  </a:moveTo>
                  <a:lnTo>
                    <a:pt x="371" y="0"/>
                  </a:lnTo>
                  <a:lnTo>
                    <a:pt x="378" y="2"/>
                  </a:lnTo>
                  <a:lnTo>
                    <a:pt x="385" y="3"/>
                  </a:lnTo>
                  <a:lnTo>
                    <a:pt x="390" y="7"/>
                  </a:lnTo>
                  <a:lnTo>
                    <a:pt x="395" y="14"/>
                  </a:lnTo>
                  <a:lnTo>
                    <a:pt x="397" y="19"/>
                  </a:lnTo>
                  <a:lnTo>
                    <a:pt x="399" y="26"/>
                  </a:lnTo>
                  <a:lnTo>
                    <a:pt x="399" y="147"/>
                  </a:lnTo>
                  <a:lnTo>
                    <a:pt x="397" y="154"/>
                  </a:lnTo>
                  <a:lnTo>
                    <a:pt x="395" y="161"/>
                  </a:lnTo>
                  <a:lnTo>
                    <a:pt x="390" y="166"/>
                  </a:lnTo>
                  <a:lnTo>
                    <a:pt x="385" y="169"/>
                  </a:lnTo>
                  <a:lnTo>
                    <a:pt x="378" y="173"/>
                  </a:lnTo>
                  <a:lnTo>
                    <a:pt x="371" y="173"/>
                  </a:lnTo>
                  <a:lnTo>
                    <a:pt x="26" y="173"/>
                  </a:lnTo>
                  <a:lnTo>
                    <a:pt x="19" y="173"/>
                  </a:lnTo>
                  <a:lnTo>
                    <a:pt x="12" y="169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7"/>
                  </a:lnTo>
                  <a:lnTo>
                    <a:pt x="12" y="3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" name="Freeform 92"/>
            <p:cNvSpPr>
              <a:spLocks/>
            </p:cNvSpPr>
            <p:nvPr/>
          </p:nvSpPr>
          <p:spPr bwMode="auto">
            <a:xfrm>
              <a:off x="8439339" y="5709959"/>
              <a:ext cx="133895" cy="273456"/>
            </a:xfrm>
            <a:custGeom>
              <a:avLst/>
              <a:gdLst>
                <a:gd name="T0" fmla="*/ 26 w 189"/>
                <a:gd name="T1" fmla="*/ 0 h 386"/>
                <a:gd name="T2" fmla="*/ 163 w 189"/>
                <a:gd name="T3" fmla="*/ 0 h 386"/>
                <a:gd name="T4" fmla="*/ 170 w 189"/>
                <a:gd name="T5" fmla="*/ 1 h 386"/>
                <a:gd name="T6" fmla="*/ 177 w 189"/>
                <a:gd name="T7" fmla="*/ 3 h 386"/>
                <a:gd name="T8" fmla="*/ 182 w 189"/>
                <a:gd name="T9" fmla="*/ 7 h 386"/>
                <a:gd name="T10" fmla="*/ 186 w 189"/>
                <a:gd name="T11" fmla="*/ 14 h 386"/>
                <a:gd name="T12" fmla="*/ 189 w 189"/>
                <a:gd name="T13" fmla="*/ 19 h 386"/>
                <a:gd name="T14" fmla="*/ 189 w 189"/>
                <a:gd name="T15" fmla="*/ 26 h 386"/>
                <a:gd name="T16" fmla="*/ 189 w 189"/>
                <a:gd name="T17" fmla="*/ 360 h 386"/>
                <a:gd name="T18" fmla="*/ 189 w 189"/>
                <a:gd name="T19" fmla="*/ 367 h 386"/>
                <a:gd name="T20" fmla="*/ 186 w 189"/>
                <a:gd name="T21" fmla="*/ 372 h 386"/>
                <a:gd name="T22" fmla="*/ 182 w 189"/>
                <a:gd name="T23" fmla="*/ 379 h 386"/>
                <a:gd name="T24" fmla="*/ 177 w 189"/>
                <a:gd name="T25" fmla="*/ 383 h 386"/>
                <a:gd name="T26" fmla="*/ 170 w 189"/>
                <a:gd name="T27" fmla="*/ 384 h 386"/>
                <a:gd name="T28" fmla="*/ 163 w 189"/>
                <a:gd name="T29" fmla="*/ 386 h 386"/>
                <a:gd name="T30" fmla="*/ 26 w 189"/>
                <a:gd name="T31" fmla="*/ 386 h 386"/>
                <a:gd name="T32" fmla="*/ 19 w 189"/>
                <a:gd name="T33" fmla="*/ 384 h 386"/>
                <a:gd name="T34" fmla="*/ 14 w 189"/>
                <a:gd name="T35" fmla="*/ 383 h 386"/>
                <a:gd name="T36" fmla="*/ 9 w 189"/>
                <a:gd name="T37" fmla="*/ 379 h 386"/>
                <a:gd name="T38" fmla="*/ 4 w 189"/>
                <a:gd name="T39" fmla="*/ 372 h 386"/>
                <a:gd name="T40" fmla="*/ 2 w 189"/>
                <a:gd name="T41" fmla="*/ 367 h 386"/>
                <a:gd name="T42" fmla="*/ 0 w 189"/>
                <a:gd name="T43" fmla="*/ 360 h 386"/>
                <a:gd name="T44" fmla="*/ 0 w 189"/>
                <a:gd name="T45" fmla="*/ 26 h 386"/>
                <a:gd name="T46" fmla="*/ 2 w 189"/>
                <a:gd name="T47" fmla="*/ 19 h 386"/>
                <a:gd name="T48" fmla="*/ 4 w 189"/>
                <a:gd name="T49" fmla="*/ 14 h 386"/>
                <a:gd name="T50" fmla="*/ 9 w 189"/>
                <a:gd name="T51" fmla="*/ 7 h 386"/>
                <a:gd name="T52" fmla="*/ 14 w 189"/>
                <a:gd name="T53" fmla="*/ 3 h 386"/>
                <a:gd name="T54" fmla="*/ 19 w 189"/>
                <a:gd name="T55" fmla="*/ 1 h 386"/>
                <a:gd name="T56" fmla="*/ 26 w 189"/>
                <a:gd name="T57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386">
                  <a:moveTo>
                    <a:pt x="26" y="0"/>
                  </a:moveTo>
                  <a:lnTo>
                    <a:pt x="163" y="0"/>
                  </a:lnTo>
                  <a:lnTo>
                    <a:pt x="170" y="1"/>
                  </a:lnTo>
                  <a:lnTo>
                    <a:pt x="177" y="3"/>
                  </a:lnTo>
                  <a:lnTo>
                    <a:pt x="182" y="7"/>
                  </a:lnTo>
                  <a:lnTo>
                    <a:pt x="186" y="14"/>
                  </a:lnTo>
                  <a:lnTo>
                    <a:pt x="189" y="19"/>
                  </a:lnTo>
                  <a:lnTo>
                    <a:pt x="189" y="26"/>
                  </a:lnTo>
                  <a:lnTo>
                    <a:pt x="189" y="360"/>
                  </a:lnTo>
                  <a:lnTo>
                    <a:pt x="189" y="367"/>
                  </a:lnTo>
                  <a:lnTo>
                    <a:pt x="186" y="372"/>
                  </a:lnTo>
                  <a:lnTo>
                    <a:pt x="182" y="379"/>
                  </a:lnTo>
                  <a:lnTo>
                    <a:pt x="177" y="383"/>
                  </a:lnTo>
                  <a:lnTo>
                    <a:pt x="170" y="384"/>
                  </a:lnTo>
                  <a:lnTo>
                    <a:pt x="163" y="386"/>
                  </a:lnTo>
                  <a:lnTo>
                    <a:pt x="26" y="386"/>
                  </a:lnTo>
                  <a:lnTo>
                    <a:pt x="19" y="384"/>
                  </a:lnTo>
                  <a:lnTo>
                    <a:pt x="14" y="383"/>
                  </a:lnTo>
                  <a:lnTo>
                    <a:pt x="9" y="379"/>
                  </a:lnTo>
                  <a:lnTo>
                    <a:pt x="4" y="372"/>
                  </a:lnTo>
                  <a:lnTo>
                    <a:pt x="2" y="367"/>
                  </a:lnTo>
                  <a:lnTo>
                    <a:pt x="0" y="360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7"/>
                  </a:lnTo>
                  <a:lnTo>
                    <a:pt x="14" y="3"/>
                  </a:lnTo>
                  <a:lnTo>
                    <a:pt x="19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6" name="Freeform 93"/>
            <p:cNvSpPr>
              <a:spLocks/>
            </p:cNvSpPr>
            <p:nvPr/>
          </p:nvSpPr>
          <p:spPr bwMode="auto">
            <a:xfrm>
              <a:off x="7994442" y="5267188"/>
              <a:ext cx="133895" cy="123976"/>
            </a:xfrm>
            <a:custGeom>
              <a:avLst/>
              <a:gdLst>
                <a:gd name="T0" fmla="*/ 26 w 189"/>
                <a:gd name="T1" fmla="*/ 0 h 175"/>
                <a:gd name="T2" fmla="*/ 163 w 189"/>
                <a:gd name="T3" fmla="*/ 0 h 175"/>
                <a:gd name="T4" fmla="*/ 170 w 189"/>
                <a:gd name="T5" fmla="*/ 2 h 175"/>
                <a:gd name="T6" fmla="*/ 175 w 189"/>
                <a:gd name="T7" fmla="*/ 4 h 175"/>
                <a:gd name="T8" fmla="*/ 180 w 189"/>
                <a:gd name="T9" fmla="*/ 9 h 175"/>
                <a:gd name="T10" fmla="*/ 185 w 189"/>
                <a:gd name="T11" fmla="*/ 14 h 175"/>
                <a:gd name="T12" fmla="*/ 187 w 189"/>
                <a:gd name="T13" fmla="*/ 19 h 175"/>
                <a:gd name="T14" fmla="*/ 189 w 189"/>
                <a:gd name="T15" fmla="*/ 26 h 175"/>
                <a:gd name="T16" fmla="*/ 189 w 189"/>
                <a:gd name="T17" fmla="*/ 147 h 175"/>
                <a:gd name="T18" fmla="*/ 187 w 189"/>
                <a:gd name="T19" fmla="*/ 154 h 175"/>
                <a:gd name="T20" fmla="*/ 185 w 189"/>
                <a:gd name="T21" fmla="*/ 161 h 175"/>
                <a:gd name="T22" fmla="*/ 180 w 189"/>
                <a:gd name="T23" fmla="*/ 166 h 175"/>
                <a:gd name="T24" fmla="*/ 175 w 189"/>
                <a:gd name="T25" fmla="*/ 170 h 175"/>
                <a:gd name="T26" fmla="*/ 170 w 189"/>
                <a:gd name="T27" fmla="*/ 173 h 175"/>
                <a:gd name="T28" fmla="*/ 163 w 189"/>
                <a:gd name="T29" fmla="*/ 175 h 175"/>
                <a:gd name="T30" fmla="*/ 26 w 189"/>
                <a:gd name="T31" fmla="*/ 175 h 175"/>
                <a:gd name="T32" fmla="*/ 19 w 189"/>
                <a:gd name="T33" fmla="*/ 173 h 175"/>
                <a:gd name="T34" fmla="*/ 12 w 189"/>
                <a:gd name="T35" fmla="*/ 170 h 175"/>
                <a:gd name="T36" fmla="*/ 7 w 189"/>
                <a:gd name="T37" fmla="*/ 166 h 175"/>
                <a:gd name="T38" fmla="*/ 3 w 189"/>
                <a:gd name="T39" fmla="*/ 161 h 175"/>
                <a:gd name="T40" fmla="*/ 0 w 189"/>
                <a:gd name="T41" fmla="*/ 154 h 175"/>
                <a:gd name="T42" fmla="*/ 0 w 189"/>
                <a:gd name="T43" fmla="*/ 147 h 175"/>
                <a:gd name="T44" fmla="*/ 0 w 189"/>
                <a:gd name="T45" fmla="*/ 26 h 175"/>
                <a:gd name="T46" fmla="*/ 0 w 189"/>
                <a:gd name="T47" fmla="*/ 19 h 175"/>
                <a:gd name="T48" fmla="*/ 3 w 189"/>
                <a:gd name="T49" fmla="*/ 14 h 175"/>
                <a:gd name="T50" fmla="*/ 7 w 189"/>
                <a:gd name="T51" fmla="*/ 9 h 175"/>
                <a:gd name="T52" fmla="*/ 12 w 189"/>
                <a:gd name="T53" fmla="*/ 4 h 175"/>
                <a:gd name="T54" fmla="*/ 19 w 189"/>
                <a:gd name="T55" fmla="*/ 2 h 175"/>
                <a:gd name="T56" fmla="*/ 26 w 189"/>
                <a:gd name="T5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5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5" y="4"/>
                  </a:lnTo>
                  <a:lnTo>
                    <a:pt x="180" y="9"/>
                  </a:lnTo>
                  <a:lnTo>
                    <a:pt x="185" y="14"/>
                  </a:lnTo>
                  <a:lnTo>
                    <a:pt x="187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7" y="154"/>
                  </a:lnTo>
                  <a:lnTo>
                    <a:pt x="185" y="161"/>
                  </a:lnTo>
                  <a:lnTo>
                    <a:pt x="180" y="166"/>
                  </a:lnTo>
                  <a:lnTo>
                    <a:pt x="175" y="170"/>
                  </a:lnTo>
                  <a:lnTo>
                    <a:pt x="170" y="173"/>
                  </a:lnTo>
                  <a:lnTo>
                    <a:pt x="163" y="175"/>
                  </a:lnTo>
                  <a:lnTo>
                    <a:pt x="26" y="175"/>
                  </a:lnTo>
                  <a:lnTo>
                    <a:pt x="19" y="173"/>
                  </a:lnTo>
                  <a:lnTo>
                    <a:pt x="12" y="170"/>
                  </a:lnTo>
                  <a:lnTo>
                    <a:pt x="7" y="166"/>
                  </a:lnTo>
                  <a:lnTo>
                    <a:pt x="3" y="161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" y="14"/>
                  </a:lnTo>
                  <a:lnTo>
                    <a:pt x="7" y="9"/>
                  </a:lnTo>
                  <a:lnTo>
                    <a:pt x="12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7" name="Freeform 94"/>
            <p:cNvSpPr>
              <a:spLocks/>
            </p:cNvSpPr>
            <p:nvPr/>
          </p:nvSpPr>
          <p:spPr bwMode="auto">
            <a:xfrm>
              <a:off x="8141796" y="5267188"/>
              <a:ext cx="135311" cy="123976"/>
            </a:xfrm>
            <a:custGeom>
              <a:avLst/>
              <a:gdLst>
                <a:gd name="T0" fmla="*/ 28 w 191"/>
                <a:gd name="T1" fmla="*/ 0 h 175"/>
                <a:gd name="T2" fmla="*/ 163 w 191"/>
                <a:gd name="T3" fmla="*/ 0 h 175"/>
                <a:gd name="T4" fmla="*/ 170 w 191"/>
                <a:gd name="T5" fmla="*/ 2 h 175"/>
                <a:gd name="T6" fmla="*/ 177 w 191"/>
                <a:gd name="T7" fmla="*/ 4 h 175"/>
                <a:gd name="T8" fmla="*/ 182 w 191"/>
                <a:gd name="T9" fmla="*/ 9 h 175"/>
                <a:gd name="T10" fmla="*/ 187 w 191"/>
                <a:gd name="T11" fmla="*/ 14 h 175"/>
                <a:gd name="T12" fmla="*/ 189 w 191"/>
                <a:gd name="T13" fmla="*/ 19 h 175"/>
                <a:gd name="T14" fmla="*/ 191 w 191"/>
                <a:gd name="T15" fmla="*/ 26 h 175"/>
                <a:gd name="T16" fmla="*/ 191 w 191"/>
                <a:gd name="T17" fmla="*/ 147 h 175"/>
                <a:gd name="T18" fmla="*/ 189 w 191"/>
                <a:gd name="T19" fmla="*/ 154 h 175"/>
                <a:gd name="T20" fmla="*/ 187 w 191"/>
                <a:gd name="T21" fmla="*/ 161 h 175"/>
                <a:gd name="T22" fmla="*/ 182 w 191"/>
                <a:gd name="T23" fmla="*/ 166 h 175"/>
                <a:gd name="T24" fmla="*/ 177 w 191"/>
                <a:gd name="T25" fmla="*/ 170 h 175"/>
                <a:gd name="T26" fmla="*/ 170 w 191"/>
                <a:gd name="T27" fmla="*/ 173 h 175"/>
                <a:gd name="T28" fmla="*/ 163 w 191"/>
                <a:gd name="T29" fmla="*/ 175 h 175"/>
                <a:gd name="T30" fmla="*/ 28 w 191"/>
                <a:gd name="T31" fmla="*/ 175 h 175"/>
                <a:gd name="T32" fmla="*/ 21 w 191"/>
                <a:gd name="T33" fmla="*/ 173 h 175"/>
                <a:gd name="T34" fmla="*/ 14 w 191"/>
                <a:gd name="T35" fmla="*/ 170 h 175"/>
                <a:gd name="T36" fmla="*/ 9 w 191"/>
                <a:gd name="T37" fmla="*/ 166 h 175"/>
                <a:gd name="T38" fmla="*/ 4 w 191"/>
                <a:gd name="T39" fmla="*/ 161 h 175"/>
                <a:gd name="T40" fmla="*/ 2 w 191"/>
                <a:gd name="T41" fmla="*/ 154 h 175"/>
                <a:gd name="T42" fmla="*/ 0 w 191"/>
                <a:gd name="T43" fmla="*/ 147 h 175"/>
                <a:gd name="T44" fmla="*/ 0 w 191"/>
                <a:gd name="T45" fmla="*/ 26 h 175"/>
                <a:gd name="T46" fmla="*/ 2 w 191"/>
                <a:gd name="T47" fmla="*/ 19 h 175"/>
                <a:gd name="T48" fmla="*/ 4 w 191"/>
                <a:gd name="T49" fmla="*/ 14 h 175"/>
                <a:gd name="T50" fmla="*/ 9 w 191"/>
                <a:gd name="T51" fmla="*/ 9 h 175"/>
                <a:gd name="T52" fmla="*/ 14 w 191"/>
                <a:gd name="T53" fmla="*/ 4 h 175"/>
                <a:gd name="T54" fmla="*/ 21 w 191"/>
                <a:gd name="T55" fmla="*/ 2 h 175"/>
                <a:gd name="T56" fmla="*/ 28 w 191"/>
                <a:gd name="T5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5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5"/>
                  </a:lnTo>
                  <a:lnTo>
                    <a:pt x="28" y="175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8" name="Freeform 95"/>
            <p:cNvSpPr>
              <a:spLocks/>
            </p:cNvSpPr>
            <p:nvPr/>
          </p:nvSpPr>
          <p:spPr bwMode="auto">
            <a:xfrm>
              <a:off x="8290568" y="5267188"/>
              <a:ext cx="135311" cy="123976"/>
            </a:xfrm>
            <a:custGeom>
              <a:avLst/>
              <a:gdLst>
                <a:gd name="T0" fmla="*/ 28 w 191"/>
                <a:gd name="T1" fmla="*/ 0 h 175"/>
                <a:gd name="T2" fmla="*/ 163 w 191"/>
                <a:gd name="T3" fmla="*/ 0 h 175"/>
                <a:gd name="T4" fmla="*/ 170 w 191"/>
                <a:gd name="T5" fmla="*/ 2 h 175"/>
                <a:gd name="T6" fmla="*/ 177 w 191"/>
                <a:gd name="T7" fmla="*/ 4 h 175"/>
                <a:gd name="T8" fmla="*/ 182 w 191"/>
                <a:gd name="T9" fmla="*/ 9 h 175"/>
                <a:gd name="T10" fmla="*/ 187 w 191"/>
                <a:gd name="T11" fmla="*/ 14 h 175"/>
                <a:gd name="T12" fmla="*/ 189 w 191"/>
                <a:gd name="T13" fmla="*/ 19 h 175"/>
                <a:gd name="T14" fmla="*/ 191 w 191"/>
                <a:gd name="T15" fmla="*/ 26 h 175"/>
                <a:gd name="T16" fmla="*/ 191 w 191"/>
                <a:gd name="T17" fmla="*/ 147 h 175"/>
                <a:gd name="T18" fmla="*/ 189 w 191"/>
                <a:gd name="T19" fmla="*/ 154 h 175"/>
                <a:gd name="T20" fmla="*/ 187 w 191"/>
                <a:gd name="T21" fmla="*/ 161 h 175"/>
                <a:gd name="T22" fmla="*/ 182 w 191"/>
                <a:gd name="T23" fmla="*/ 166 h 175"/>
                <a:gd name="T24" fmla="*/ 177 w 191"/>
                <a:gd name="T25" fmla="*/ 170 h 175"/>
                <a:gd name="T26" fmla="*/ 170 w 191"/>
                <a:gd name="T27" fmla="*/ 173 h 175"/>
                <a:gd name="T28" fmla="*/ 163 w 191"/>
                <a:gd name="T29" fmla="*/ 175 h 175"/>
                <a:gd name="T30" fmla="*/ 28 w 191"/>
                <a:gd name="T31" fmla="*/ 175 h 175"/>
                <a:gd name="T32" fmla="*/ 21 w 191"/>
                <a:gd name="T33" fmla="*/ 173 h 175"/>
                <a:gd name="T34" fmla="*/ 14 w 191"/>
                <a:gd name="T35" fmla="*/ 170 h 175"/>
                <a:gd name="T36" fmla="*/ 9 w 191"/>
                <a:gd name="T37" fmla="*/ 166 h 175"/>
                <a:gd name="T38" fmla="*/ 4 w 191"/>
                <a:gd name="T39" fmla="*/ 161 h 175"/>
                <a:gd name="T40" fmla="*/ 2 w 191"/>
                <a:gd name="T41" fmla="*/ 154 h 175"/>
                <a:gd name="T42" fmla="*/ 0 w 191"/>
                <a:gd name="T43" fmla="*/ 147 h 175"/>
                <a:gd name="T44" fmla="*/ 0 w 191"/>
                <a:gd name="T45" fmla="*/ 26 h 175"/>
                <a:gd name="T46" fmla="*/ 2 w 191"/>
                <a:gd name="T47" fmla="*/ 19 h 175"/>
                <a:gd name="T48" fmla="*/ 4 w 191"/>
                <a:gd name="T49" fmla="*/ 14 h 175"/>
                <a:gd name="T50" fmla="*/ 9 w 191"/>
                <a:gd name="T51" fmla="*/ 9 h 175"/>
                <a:gd name="T52" fmla="*/ 14 w 191"/>
                <a:gd name="T53" fmla="*/ 4 h 175"/>
                <a:gd name="T54" fmla="*/ 21 w 191"/>
                <a:gd name="T55" fmla="*/ 2 h 175"/>
                <a:gd name="T56" fmla="*/ 28 w 191"/>
                <a:gd name="T5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75">
                  <a:moveTo>
                    <a:pt x="28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7" y="14"/>
                  </a:lnTo>
                  <a:lnTo>
                    <a:pt x="189" y="19"/>
                  </a:lnTo>
                  <a:lnTo>
                    <a:pt x="191" y="26"/>
                  </a:lnTo>
                  <a:lnTo>
                    <a:pt x="191" y="147"/>
                  </a:lnTo>
                  <a:lnTo>
                    <a:pt x="189" y="154"/>
                  </a:lnTo>
                  <a:lnTo>
                    <a:pt x="187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5"/>
                  </a:lnTo>
                  <a:lnTo>
                    <a:pt x="28" y="175"/>
                  </a:lnTo>
                  <a:lnTo>
                    <a:pt x="21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1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9" name="Freeform 96"/>
            <p:cNvSpPr>
              <a:spLocks/>
            </p:cNvSpPr>
            <p:nvPr/>
          </p:nvSpPr>
          <p:spPr bwMode="auto">
            <a:xfrm>
              <a:off x="8439339" y="5267188"/>
              <a:ext cx="133895" cy="123976"/>
            </a:xfrm>
            <a:custGeom>
              <a:avLst/>
              <a:gdLst>
                <a:gd name="T0" fmla="*/ 26 w 189"/>
                <a:gd name="T1" fmla="*/ 0 h 175"/>
                <a:gd name="T2" fmla="*/ 163 w 189"/>
                <a:gd name="T3" fmla="*/ 0 h 175"/>
                <a:gd name="T4" fmla="*/ 170 w 189"/>
                <a:gd name="T5" fmla="*/ 2 h 175"/>
                <a:gd name="T6" fmla="*/ 177 w 189"/>
                <a:gd name="T7" fmla="*/ 4 h 175"/>
                <a:gd name="T8" fmla="*/ 182 w 189"/>
                <a:gd name="T9" fmla="*/ 9 h 175"/>
                <a:gd name="T10" fmla="*/ 186 w 189"/>
                <a:gd name="T11" fmla="*/ 14 h 175"/>
                <a:gd name="T12" fmla="*/ 189 w 189"/>
                <a:gd name="T13" fmla="*/ 19 h 175"/>
                <a:gd name="T14" fmla="*/ 189 w 189"/>
                <a:gd name="T15" fmla="*/ 26 h 175"/>
                <a:gd name="T16" fmla="*/ 189 w 189"/>
                <a:gd name="T17" fmla="*/ 147 h 175"/>
                <a:gd name="T18" fmla="*/ 189 w 189"/>
                <a:gd name="T19" fmla="*/ 154 h 175"/>
                <a:gd name="T20" fmla="*/ 186 w 189"/>
                <a:gd name="T21" fmla="*/ 161 h 175"/>
                <a:gd name="T22" fmla="*/ 182 w 189"/>
                <a:gd name="T23" fmla="*/ 166 h 175"/>
                <a:gd name="T24" fmla="*/ 177 w 189"/>
                <a:gd name="T25" fmla="*/ 170 h 175"/>
                <a:gd name="T26" fmla="*/ 170 w 189"/>
                <a:gd name="T27" fmla="*/ 173 h 175"/>
                <a:gd name="T28" fmla="*/ 163 w 189"/>
                <a:gd name="T29" fmla="*/ 175 h 175"/>
                <a:gd name="T30" fmla="*/ 26 w 189"/>
                <a:gd name="T31" fmla="*/ 175 h 175"/>
                <a:gd name="T32" fmla="*/ 19 w 189"/>
                <a:gd name="T33" fmla="*/ 173 h 175"/>
                <a:gd name="T34" fmla="*/ 14 w 189"/>
                <a:gd name="T35" fmla="*/ 170 h 175"/>
                <a:gd name="T36" fmla="*/ 9 w 189"/>
                <a:gd name="T37" fmla="*/ 166 h 175"/>
                <a:gd name="T38" fmla="*/ 4 w 189"/>
                <a:gd name="T39" fmla="*/ 161 h 175"/>
                <a:gd name="T40" fmla="*/ 2 w 189"/>
                <a:gd name="T41" fmla="*/ 154 h 175"/>
                <a:gd name="T42" fmla="*/ 0 w 189"/>
                <a:gd name="T43" fmla="*/ 147 h 175"/>
                <a:gd name="T44" fmla="*/ 0 w 189"/>
                <a:gd name="T45" fmla="*/ 26 h 175"/>
                <a:gd name="T46" fmla="*/ 2 w 189"/>
                <a:gd name="T47" fmla="*/ 19 h 175"/>
                <a:gd name="T48" fmla="*/ 4 w 189"/>
                <a:gd name="T49" fmla="*/ 14 h 175"/>
                <a:gd name="T50" fmla="*/ 9 w 189"/>
                <a:gd name="T51" fmla="*/ 9 h 175"/>
                <a:gd name="T52" fmla="*/ 14 w 189"/>
                <a:gd name="T53" fmla="*/ 4 h 175"/>
                <a:gd name="T54" fmla="*/ 19 w 189"/>
                <a:gd name="T55" fmla="*/ 2 h 175"/>
                <a:gd name="T56" fmla="*/ 26 w 189"/>
                <a:gd name="T5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75">
                  <a:moveTo>
                    <a:pt x="26" y="0"/>
                  </a:moveTo>
                  <a:lnTo>
                    <a:pt x="163" y="0"/>
                  </a:lnTo>
                  <a:lnTo>
                    <a:pt x="170" y="2"/>
                  </a:lnTo>
                  <a:lnTo>
                    <a:pt x="177" y="4"/>
                  </a:lnTo>
                  <a:lnTo>
                    <a:pt x="182" y="9"/>
                  </a:lnTo>
                  <a:lnTo>
                    <a:pt x="186" y="14"/>
                  </a:lnTo>
                  <a:lnTo>
                    <a:pt x="189" y="19"/>
                  </a:lnTo>
                  <a:lnTo>
                    <a:pt x="189" y="26"/>
                  </a:lnTo>
                  <a:lnTo>
                    <a:pt x="189" y="147"/>
                  </a:lnTo>
                  <a:lnTo>
                    <a:pt x="189" y="154"/>
                  </a:lnTo>
                  <a:lnTo>
                    <a:pt x="186" y="161"/>
                  </a:lnTo>
                  <a:lnTo>
                    <a:pt x="182" y="166"/>
                  </a:lnTo>
                  <a:lnTo>
                    <a:pt x="177" y="170"/>
                  </a:lnTo>
                  <a:lnTo>
                    <a:pt x="170" y="173"/>
                  </a:lnTo>
                  <a:lnTo>
                    <a:pt x="163" y="175"/>
                  </a:lnTo>
                  <a:lnTo>
                    <a:pt x="26" y="175"/>
                  </a:lnTo>
                  <a:lnTo>
                    <a:pt x="19" y="173"/>
                  </a:lnTo>
                  <a:lnTo>
                    <a:pt x="14" y="170"/>
                  </a:lnTo>
                  <a:lnTo>
                    <a:pt x="9" y="166"/>
                  </a:lnTo>
                  <a:lnTo>
                    <a:pt x="4" y="161"/>
                  </a:lnTo>
                  <a:lnTo>
                    <a:pt x="2" y="154"/>
                  </a:lnTo>
                  <a:lnTo>
                    <a:pt x="0" y="147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19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0" name="Freeform 97"/>
            <p:cNvSpPr>
              <a:spLocks/>
            </p:cNvSpPr>
            <p:nvPr/>
          </p:nvSpPr>
          <p:spPr bwMode="auto">
            <a:xfrm>
              <a:off x="7994442" y="5151713"/>
              <a:ext cx="133895" cy="92097"/>
            </a:xfrm>
            <a:custGeom>
              <a:avLst/>
              <a:gdLst>
                <a:gd name="T0" fmla="*/ 26 w 189"/>
                <a:gd name="T1" fmla="*/ 0 h 130"/>
                <a:gd name="T2" fmla="*/ 163 w 189"/>
                <a:gd name="T3" fmla="*/ 0 h 130"/>
                <a:gd name="T4" fmla="*/ 170 w 189"/>
                <a:gd name="T5" fmla="*/ 0 h 130"/>
                <a:gd name="T6" fmla="*/ 175 w 189"/>
                <a:gd name="T7" fmla="*/ 4 h 130"/>
                <a:gd name="T8" fmla="*/ 180 w 189"/>
                <a:gd name="T9" fmla="*/ 7 h 130"/>
                <a:gd name="T10" fmla="*/ 185 w 189"/>
                <a:gd name="T11" fmla="*/ 13 h 130"/>
                <a:gd name="T12" fmla="*/ 187 w 189"/>
                <a:gd name="T13" fmla="*/ 20 h 130"/>
                <a:gd name="T14" fmla="*/ 189 w 189"/>
                <a:gd name="T15" fmla="*/ 27 h 130"/>
                <a:gd name="T16" fmla="*/ 189 w 189"/>
                <a:gd name="T17" fmla="*/ 102 h 130"/>
                <a:gd name="T18" fmla="*/ 187 w 189"/>
                <a:gd name="T19" fmla="*/ 109 h 130"/>
                <a:gd name="T20" fmla="*/ 185 w 189"/>
                <a:gd name="T21" fmla="*/ 116 h 130"/>
                <a:gd name="T22" fmla="*/ 180 w 189"/>
                <a:gd name="T23" fmla="*/ 121 h 130"/>
                <a:gd name="T24" fmla="*/ 175 w 189"/>
                <a:gd name="T25" fmla="*/ 125 h 130"/>
                <a:gd name="T26" fmla="*/ 170 w 189"/>
                <a:gd name="T27" fmla="*/ 128 h 130"/>
                <a:gd name="T28" fmla="*/ 163 w 189"/>
                <a:gd name="T29" fmla="*/ 130 h 130"/>
                <a:gd name="T30" fmla="*/ 26 w 189"/>
                <a:gd name="T31" fmla="*/ 130 h 130"/>
                <a:gd name="T32" fmla="*/ 19 w 189"/>
                <a:gd name="T33" fmla="*/ 128 h 130"/>
                <a:gd name="T34" fmla="*/ 12 w 189"/>
                <a:gd name="T35" fmla="*/ 125 h 130"/>
                <a:gd name="T36" fmla="*/ 7 w 189"/>
                <a:gd name="T37" fmla="*/ 121 h 130"/>
                <a:gd name="T38" fmla="*/ 3 w 189"/>
                <a:gd name="T39" fmla="*/ 116 h 130"/>
                <a:gd name="T40" fmla="*/ 0 w 189"/>
                <a:gd name="T41" fmla="*/ 109 h 130"/>
                <a:gd name="T42" fmla="*/ 0 w 189"/>
                <a:gd name="T43" fmla="*/ 102 h 130"/>
                <a:gd name="T44" fmla="*/ 0 w 189"/>
                <a:gd name="T45" fmla="*/ 27 h 130"/>
                <a:gd name="T46" fmla="*/ 0 w 189"/>
                <a:gd name="T47" fmla="*/ 20 h 130"/>
                <a:gd name="T48" fmla="*/ 3 w 189"/>
                <a:gd name="T49" fmla="*/ 13 h 130"/>
                <a:gd name="T50" fmla="*/ 7 w 189"/>
                <a:gd name="T51" fmla="*/ 7 h 130"/>
                <a:gd name="T52" fmla="*/ 12 w 189"/>
                <a:gd name="T53" fmla="*/ 4 h 130"/>
                <a:gd name="T54" fmla="*/ 19 w 189"/>
                <a:gd name="T55" fmla="*/ 0 h 130"/>
                <a:gd name="T56" fmla="*/ 26 w 189"/>
                <a:gd name="T5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30">
                  <a:moveTo>
                    <a:pt x="26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5" y="4"/>
                  </a:lnTo>
                  <a:lnTo>
                    <a:pt x="180" y="7"/>
                  </a:lnTo>
                  <a:lnTo>
                    <a:pt x="185" y="13"/>
                  </a:lnTo>
                  <a:lnTo>
                    <a:pt x="187" y="20"/>
                  </a:lnTo>
                  <a:lnTo>
                    <a:pt x="189" y="27"/>
                  </a:lnTo>
                  <a:lnTo>
                    <a:pt x="189" y="102"/>
                  </a:lnTo>
                  <a:lnTo>
                    <a:pt x="187" y="109"/>
                  </a:lnTo>
                  <a:lnTo>
                    <a:pt x="185" y="116"/>
                  </a:lnTo>
                  <a:lnTo>
                    <a:pt x="180" y="121"/>
                  </a:lnTo>
                  <a:lnTo>
                    <a:pt x="175" y="125"/>
                  </a:lnTo>
                  <a:lnTo>
                    <a:pt x="170" y="128"/>
                  </a:lnTo>
                  <a:lnTo>
                    <a:pt x="163" y="130"/>
                  </a:lnTo>
                  <a:lnTo>
                    <a:pt x="26" y="130"/>
                  </a:lnTo>
                  <a:lnTo>
                    <a:pt x="19" y="128"/>
                  </a:lnTo>
                  <a:lnTo>
                    <a:pt x="12" y="125"/>
                  </a:lnTo>
                  <a:lnTo>
                    <a:pt x="7" y="121"/>
                  </a:lnTo>
                  <a:lnTo>
                    <a:pt x="3" y="116"/>
                  </a:lnTo>
                  <a:lnTo>
                    <a:pt x="0" y="109"/>
                  </a:lnTo>
                  <a:lnTo>
                    <a:pt x="0" y="102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1" name="Freeform 98"/>
            <p:cNvSpPr>
              <a:spLocks/>
            </p:cNvSpPr>
            <p:nvPr/>
          </p:nvSpPr>
          <p:spPr bwMode="auto">
            <a:xfrm>
              <a:off x="8141796" y="5151713"/>
              <a:ext cx="135311" cy="92097"/>
            </a:xfrm>
            <a:custGeom>
              <a:avLst/>
              <a:gdLst>
                <a:gd name="T0" fmla="*/ 28 w 191"/>
                <a:gd name="T1" fmla="*/ 0 h 130"/>
                <a:gd name="T2" fmla="*/ 163 w 191"/>
                <a:gd name="T3" fmla="*/ 0 h 130"/>
                <a:gd name="T4" fmla="*/ 170 w 191"/>
                <a:gd name="T5" fmla="*/ 0 h 130"/>
                <a:gd name="T6" fmla="*/ 177 w 191"/>
                <a:gd name="T7" fmla="*/ 4 h 130"/>
                <a:gd name="T8" fmla="*/ 182 w 191"/>
                <a:gd name="T9" fmla="*/ 7 h 130"/>
                <a:gd name="T10" fmla="*/ 187 w 191"/>
                <a:gd name="T11" fmla="*/ 13 h 130"/>
                <a:gd name="T12" fmla="*/ 189 w 191"/>
                <a:gd name="T13" fmla="*/ 20 h 130"/>
                <a:gd name="T14" fmla="*/ 191 w 191"/>
                <a:gd name="T15" fmla="*/ 27 h 130"/>
                <a:gd name="T16" fmla="*/ 191 w 191"/>
                <a:gd name="T17" fmla="*/ 102 h 130"/>
                <a:gd name="T18" fmla="*/ 189 w 191"/>
                <a:gd name="T19" fmla="*/ 109 h 130"/>
                <a:gd name="T20" fmla="*/ 187 w 191"/>
                <a:gd name="T21" fmla="*/ 116 h 130"/>
                <a:gd name="T22" fmla="*/ 182 w 191"/>
                <a:gd name="T23" fmla="*/ 121 h 130"/>
                <a:gd name="T24" fmla="*/ 177 w 191"/>
                <a:gd name="T25" fmla="*/ 125 h 130"/>
                <a:gd name="T26" fmla="*/ 170 w 191"/>
                <a:gd name="T27" fmla="*/ 128 h 130"/>
                <a:gd name="T28" fmla="*/ 163 w 191"/>
                <a:gd name="T29" fmla="*/ 130 h 130"/>
                <a:gd name="T30" fmla="*/ 28 w 191"/>
                <a:gd name="T31" fmla="*/ 130 h 130"/>
                <a:gd name="T32" fmla="*/ 21 w 191"/>
                <a:gd name="T33" fmla="*/ 128 h 130"/>
                <a:gd name="T34" fmla="*/ 14 w 191"/>
                <a:gd name="T35" fmla="*/ 125 h 130"/>
                <a:gd name="T36" fmla="*/ 9 w 191"/>
                <a:gd name="T37" fmla="*/ 121 h 130"/>
                <a:gd name="T38" fmla="*/ 4 w 191"/>
                <a:gd name="T39" fmla="*/ 116 h 130"/>
                <a:gd name="T40" fmla="*/ 2 w 191"/>
                <a:gd name="T41" fmla="*/ 109 h 130"/>
                <a:gd name="T42" fmla="*/ 0 w 191"/>
                <a:gd name="T43" fmla="*/ 102 h 130"/>
                <a:gd name="T44" fmla="*/ 0 w 191"/>
                <a:gd name="T45" fmla="*/ 27 h 130"/>
                <a:gd name="T46" fmla="*/ 2 w 191"/>
                <a:gd name="T47" fmla="*/ 20 h 130"/>
                <a:gd name="T48" fmla="*/ 4 w 191"/>
                <a:gd name="T49" fmla="*/ 13 h 130"/>
                <a:gd name="T50" fmla="*/ 9 w 191"/>
                <a:gd name="T51" fmla="*/ 7 h 130"/>
                <a:gd name="T52" fmla="*/ 14 w 191"/>
                <a:gd name="T53" fmla="*/ 4 h 130"/>
                <a:gd name="T54" fmla="*/ 21 w 191"/>
                <a:gd name="T55" fmla="*/ 0 h 130"/>
                <a:gd name="T56" fmla="*/ 28 w 191"/>
                <a:gd name="T5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30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7" y="4"/>
                  </a:lnTo>
                  <a:lnTo>
                    <a:pt x="182" y="7"/>
                  </a:lnTo>
                  <a:lnTo>
                    <a:pt x="187" y="13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02"/>
                  </a:lnTo>
                  <a:lnTo>
                    <a:pt x="189" y="109"/>
                  </a:lnTo>
                  <a:lnTo>
                    <a:pt x="187" y="116"/>
                  </a:lnTo>
                  <a:lnTo>
                    <a:pt x="182" y="121"/>
                  </a:lnTo>
                  <a:lnTo>
                    <a:pt x="177" y="125"/>
                  </a:lnTo>
                  <a:lnTo>
                    <a:pt x="170" y="128"/>
                  </a:lnTo>
                  <a:lnTo>
                    <a:pt x="163" y="130"/>
                  </a:lnTo>
                  <a:lnTo>
                    <a:pt x="28" y="130"/>
                  </a:lnTo>
                  <a:lnTo>
                    <a:pt x="21" y="128"/>
                  </a:lnTo>
                  <a:lnTo>
                    <a:pt x="14" y="125"/>
                  </a:lnTo>
                  <a:lnTo>
                    <a:pt x="9" y="121"/>
                  </a:lnTo>
                  <a:lnTo>
                    <a:pt x="4" y="116"/>
                  </a:lnTo>
                  <a:lnTo>
                    <a:pt x="2" y="109"/>
                  </a:lnTo>
                  <a:lnTo>
                    <a:pt x="0" y="102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2" name="Freeform 99"/>
            <p:cNvSpPr>
              <a:spLocks/>
            </p:cNvSpPr>
            <p:nvPr/>
          </p:nvSpPr>
          <p:spPr bwMode="auto">
            <a:xfrm>
              <a:off x="8290568" y="5151713"/>
              <a:ext cx="135311" cy="92097"/>
            </a:xfrm>
            <a:custGeom>
              <a:avLst/>
              <a:gdLst>
                <a:gd name="T0" fmla="*/ 28 w 191"/>
                <a:gd name="T1" fmla="*/ 0 h 130"/>
                <a:gd name="T2" fmla="*/ 163 w 191"/>
                <a:gd name="T3" fmla="*/ 0 h 130"/>
                <a:gd name="T4" fmla="*/ 170 w 191"/>
                <a:gd name="T5" fmla="*/ 0 h 130"/>
                <a:gd name="T6" fmla="*/ 177 w 191"/>
                <a:gd name="T7" fmla="*/ 4 h 130"/>
                <a:gd name="T8" fmla="*/ 182 w 191"/>
                <a:gd name="T9" fmla="*/ 7 h 130"/>
                <a:gd name="T10" fmla="*/ 187 w 191"/>
                <a:gd name="T11" fmla="*/ 13 h 130"/>
                <a:gd name="T12" fmla="*/ 189 w 191"/>
                <a:gd name="T13" fmla="*/ 20 h 130"/>
                <a:gd name="T14" fmla="*/ 191 w 191"/>
                <a:gd name="T15" fmla="*/ 27 h 130"/>
                <a:gd name="T16" fmla="*/ 191 w 191"/>
                <a:gd name="T17" fmla="*/ 102 h 130"/>
                <a:gd name="T18" fmla="*/ 189 w 191"/>
                <a:gd name="T19" fmla="*/ 109 h 130"/>
                <a:gd name="T20" fmla="*/ 187 w 191"/>
                <a:gd name="T21" fmla="*/ 116 h 130"/>
                <a:gd name="T22" fmla="*/ 182 w 191"/>
                <a:gd name="T23" fmla="*/ 121 h 130"/>
                <a:gd name="T24" fmla="*/ 177 w 191"/>
                <a:gd name="T25" fmla="*/ 125 h 130"/>
                <a:gd name="T26" fmla="*/ 170 w 191"/>
                <a:gd name="T27" fmla="*/ 128 h 130"/>
                <a:gd name="T28" fmla="*/ 163 w 191"/>
                <a:gd name="T29" fmla="*/ 130 h 130"/>
                <a:gd name="T30" fmla="*/ 28 w 191"/>
                <a:gd name="T31" fmla="*/ 130 h 130"/>
                <a:gd name="T32" fmla="*/ 21 w 191"/>
                <a:gd name="T33" fmla="*/ 128 h 130"/>
                <a:gd name="T34" fmla="*/ 14 w 191"/>
                <a:gd name="T35" fmla="*/ 125 h 130"/>
                <a:gd name="T36" fmla="*/ 9 w 191"/>
                <a:gd name="T37" fmla="*/ 121 h 130"/>
                <a:gd name="T38" fmla="*/ 4 w 191"/>
                <a:gd name="T39" fmla="*/ 116 h 130"/>
                <a:gd name="T40" fmla="*/ 2 w 191"/>
                <a:gd name="T41" fmla="*/ 109 h 130"/>
                <a:gd name="T42" fmla="*/ 0 w 191"/>
                <a:gd name="T43" fmla="*/ 102 h 130"/>
                <a:gd name="T44" fmla="*/ 0 w 191"/>
                <a:gd name="T45" fmla="*/ 27 h 130"/>
                <a:gd name="T46" fmla="*/ 2 w 191"/>
                <a:gd name="T47" fmla="*/ 20 h 130"/>
                <a:gd name="T48" fmla="*/ 4 w 191"/>
                <a:gd name="T49" fmla="*/ 13 h 130"/>
                <a:gd name="T50" fmla="*/ 9 w 191"/>
                <a:gd name="T51" fmla="*/ 7 h 130"/>
                <a:gd name="T52" fmla="*/ 14 w 191"/>
                <a:gd name="T53" fmla="*/ 4 h 130"/>
                <a:gd name="T54" fmla="*/ 21 w 191"/>
                <a:gd name="T55" fmla="*/ 0 h 130"/>
                <a:gd name="T56" fmla="*/ 28 w 191"/>
                <a:gd name="T5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1" h="130">
                  <a:moveTo>
                    <a:pt x="28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7" y="4"/>
                  </a:lnTo>
                  <a:lnTo>
                    <a:pt x="182" y="7"/>
                  </a:lnTo>
                  <a:lnTo>
                    <a:pt x="187" y="13"/>
                  </a:lnTo>
                  <a:lnTo>
                    <a:pt x="189" y="20"/>
                  </a:lnTo>
                  <a:lnTo>
                    <a:pt x="191" y="27"/>
                  </a:lnTo>
                  <a:lnTo>
                    <a:pt x="191" y="102"/>
                  </a:lnTo>
                  <a:lnTo>
                    <a:pt x="189" y="109"/>
                  </a:lnTo>
                  <a:lnTo>
                    <a:pt x="187" y="116"/>
                  </a:lnTo>
                  <a:lnTo>
                    <a:pt x="182" y="121"/>
                  </a:lnTo>
                  <a:lnTo>
                    <a:pt x="177" y="125"/>
                  </a:lnTo>
                  <a:lnTo>
                    <a:pt x="170" y="128"/>
                  </a:lnTo>
                  <a:lnTo>
                    <a:pt x="163" y="130"/>
                  </a:lnTo>
                  <a:lnTo>
                    <a:pt x="28" y="130"/>
                  </a:lnTo>
                  <a:lnTo>
                    <a:pt x="21" y="128"/>
                  </a:lnTo>
                  <a:lnTo>
                    <a:pt x="14" y="125"/>
                  </a:lnTo>
                  <a:lnTo>
                    <a:pt x="9" y="121"/>
                  </a:lnTo>
                  <a:lnTo>
                    <a:pt x="4" y="116"/>
                  </a:lnTo>
                  <a:lnTo>
                    <a:pt x="2" y="109"/>
                  </a:lnTo>
                  <a:lnTo>
                    <a:pt x="0" y="102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3" name="Freeform 100"/>
            <p:cNvSpPr>
              <a:spLocks/>
            </p:cNvSpPr>
            <p:nvPr/>
          </p:nvSpPr>
          <p:spPr bwMode="auto">
            <a:xfrm>
              <a:off x="8439339" y="5151713"/>
              <a:ext cx="133895" cy="92097"/>
            </a:xfrm>
            <a:custGeom>
              <a:avLst/>
              <a:gdLst>
                <a:gd name="T0" fmla="*/ 26 w 189"/>
                <a:gd name="T1" fmla="*/ 0 h 130"/>
                <a:gd name="T2" fmla="*/ 163 w 189"/>
                <a:gd name="T3" fmla="*/ 0 h 130"/>
                <a:gd name="T4" fmla="*/ 170 w 189"/>
                <a:gd name="T5" fmla="*/ 0 h 130"/>
                <a:gd name="T6" fmla="*/ 177 w 189"/>
                <a:gd name="T7" fmla="*/ 4 h 130"/>
                <a:gd name="T8" fmla="*/ 182 w 189"/>
                <a:gd name="T9" fmla="*/ 7 h 130"/>
                <a:gd name="T10" fmla="*/ 186 w 189"/>
                <a:gd name="T11" fmla="*/ 13 h 130"/>
                <a:gd name="T12" fmla="*/ 189 w 189"/>
                <a:gd name="T13" fmla="*/ 20 h 130"/>
                <a:gd name="T14" fmla="*/ 189 w 189"/>
                <a:gd name="T15" fmla="*/ 27 h 130"/>
                <a:gd name="T16" fmla="*/ 189 w 189"/>
                <a:gd name="T17" fmla="*/ 102 h 130"/>
                <a:gd name="T18" fmla="*/ 189 w 189"/>
                <a:gd name="T19" fmla="*/ 109 h 130"/>
                <a:gd name="T20" fmla="*/ 186 w 189"/>
                <a:gd name="T21" fmla="*/ 116 h 130"/>
                <a:gd name="T22" fmla="*/ 182 w 189"/>
                <a:gd name="T23" fmla="*/ 121 h 130"/>
                <a:gd name="T24" fmla="*/ 177 w 189"/>
                <a:gd name="T25" fmla="*/ 125 h 130"/>
                <a:gd name="T26" fmla="*/ 170 w 189"/>
                <a:gd name="T27" fmla="*/ 128 h 130"/>
                <a:gd name="T28" fmla="*/ 163 w 189"/>
                <a:gd name="T29" fmla="*/ 130 h 130"/>
                <a:gd name="T30" fmla="*/ 26 w 189"/>
                <a:gd name="T31" fmla="*/ 130 h 130"/>
                <a:gd name="T32" fmla="*/ 19 w 189"/>
                <a:gd name="T33" fmla="*/ 128 h 130"/>
                <a:gd name="T34" fmla="*/ 14 w 189"/>
                <a:gd name="T35" fmla="*/ 125 h 130"/>
                <a:gd name="T36" fmla="*/ 9 w 189"/>
                <a:gd name="T37" fmla="*/ 121 h 130"/>
                <a:gd name="T38" fmla="*/ 4 w 189"/>
                <a:gd name="T39" fmla="*/ 116 h 130"/>
                <a:gd name="T40" fmla="*/ 2 w 189"/>
                <a:gd name="T41" fmla="*/ 109 h 130"/>
                <a:gd name="T42" fmla="*/ 0 w 189"/>
                <a:gd name="T43" fmla="*/ 102 h 130"/>
                <a:gd name="T44" fmla="*/ 0 w 189"/>
                <a:gd name="T45" fmla="*/ 27 h 130"/>
                <a:gd name="T46" fmla="*/ 2 w 189"/>
                <a:gd name="T47" fmla="*/ 20 h 130"/>
                <a:gd name="T48" fmla="*/ 4 w 189"/>
                <a:gd name="T49" fmla="*/ 13 h 130"/>
                <a:gd name="T50" fmla="*/ 9 w 189"/>
                <a:gd name="T51" fmla="*/ 7 h 130"/>
                <a:gd name="T52" fmla="*/ 14 w 189"/>
                <a:gd name="T53" fmla="*/ 4 h 130"/>
                <a:gd name="T54" fmla="*/ 19 w 189"/>
                <a:gd name="T55" fmla="*/ 0 h 130"/>
                <a:gd name="T56" fmla="*/ 26 w 189"/>
                <a:gd name="T5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9" h="130">
                  <a:moveTo>
                    <a:pt x="26" y="0"/>
                  </a:moveTo>
                  <a:lnTo>
                    <a:pt x="163" y="0"/>
                  </a:lnTo>
                  <a:lnTo>
                    <a:pt x="170" y="0"/>
                  </a:lnTo>
                  <a:lnTo>
                    <a:pt x="177" y="4"/>
                  </a:lnTo>
                  <a:lnTo>
                    <a:pt x="182" y="7"/>
                  </a:lnTo>
                  <a:lnTo>
                    <a:pt x="186" y="13"/>
                  </a:lnTo>
                  <a:lnTo>
                    <a:pt x="189" y="20"/>
                  </a:lnTo>
                  <a:lnTo>
                    <a:pt x="189" y="27"/>
                  </a:lnTo>
                  <a:lnTo>
                    <a:pt x="189" y="102"/>
                  </a:lnTo>
                  <a:lnTo>
                    <a:pt x="189" y="109"/>
                  </a:lnTo>
                  <a:lnTo>
                    <a:pt x="186" y="116"/>
                  </a:lnTo>
                  <a:lnTo>
                    <a:pt x="182" y="121"/>
                  </a:lnTo>
                  <a:lnTo>
                    <a:pt x="177" y="125"/>
                  </a:lnTo>
                  <a:lnTo>
                    <a:pt x="170" y="128"/>
                  </a:lnTo>
                  <a:lnTo>
                    <a:pt x="163" y="130"/>
                  </a:lnTo>
                  <a:lnTo>
                    <a:pt x="26" y="130"/>
                  </a:lnTo>
                  <a:lnTo>
                    <a:pt x="19" y="128"/>
                  </a:lnTo>
                  <a:lnTo>
                    <a:pt x="14" y="125"/>
                  </a:lnTo>
                  <a:lnTo>
                    <a:pt x="9" y="121"/>
                  </a:lnTo>
                  <a:lnTo>
                    <a:pt x="4" y="116"/>
                  </a:lnTo>
                  <a:lnTo>
                    <a:pt x="2" y="109"/>
                  </a:lnTo>
                  <a:lnTo>
                    <a:pt x="0" y="102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4" name="Freeform 101"/>
            <p:cNvSpPr>
              <a:spLocks/>
            </p:cNvSpPr>
            <p:nvPr/>
          </p:nvSpPr>
          <p:spPr bwMode="auto">
            <a:xfrm>
              <a:off x="7467365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4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4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4 w 196"/>
                <a:gd name="T35" fmla="*/ 116 h 119"/>
                <a:gd name="T36" fmla="*/ 8 w 196"/>
                <a:gd name="T37" fmla="*/ 112 h 119"/>
                <a:gd name="T38" fmla="*/ 3 w 196"/>
                <a:gd name="T39" fmla="*/ 105 h 119"/>
                <a:gd name="T40" fmla="*/ 1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1 w 196"/>
                <a:gd name="T47" fmla="*/ 20 h 119"/>
                <a:gd name="T48" fmla="*/ 3 w 196"/>
                <a:gd name="T49" fmla="*/ 13 h 119"/>
                <a:gd name="T50" fmla="*/ 8 w 196"/>
                <a:gd name="T51" fmla="*/ 7 h 119"/>
                <a:gd name="T52" fmla="*/ 14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8" y="112"/>
                  </a:lnTo>
                  <a:lnTo>
                    <a:pt x="3" y="105"/>
                  </a:lnTo>
                  <a:lnTo>
                    <a:pt x="1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3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5" name="Freeform 102"/>
            <p:cNvSpPr>
              <a:spLocks/>
            </p:cNvSpPr>
            <p:nvPr/>
          </p:nvSpPr>
          <p:spPr bwMode="auto">
            <a:xfrm>
              <a:off x="7626055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3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3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3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6" name="Freeform 103"/>
            <p:cNvSpPr>
              <a:spLocks/>
            </p:cNvSpPr>
            <p:nvPr/>
          </p:nvSpPr>
          <p:spPr bwMode="auto">
            <a:xfrm>
              <a:off x="7783328" y="5151713"/>
              <a:ext cx="140270" cy="84304"/>
            </a:xfrm>
            <a:custGeom>
              <a:avLst/>
              <a:gdLst>
                <a:gd name="T0" fmla="*/ 28 w 198"/>
                <a:gd name="T1" fmla="*/ 0 h 119"/>
                <a:gd name="T2" fmla="*/ 170 w 198"/>
                <a:gd name="T3" fmla="*/ 0 h 119"/>
                <a:gd name="T4" fmla="*/ 179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4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4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9 w 198"/>
                <a:gd name="T27" fmla="*/ 119 h 119"/>
                <a:gd name="T28" fmla="*/ 170 w 198"/>
                <a:gd name="T29" fmla="*/ 119 h 119"/>
                <a:gd name="T30" fmla="*/ 28 w 198"/>
                <a:gd name="T31" fmla="*/ 119 h 119"/>
                <a:gd name="T32" fmla="*/ 21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4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4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21 w 198"/>
                <a:gd name="T55" fmla="*/ 0 h 119"/>
                <a:gd name="T56" fmla="*/ 28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8" y="0"/>
                  </a:moveTo>
                  <a:lnTo>
                    <a:pt x="170" y="0"/>
                  </a:lnTo>
                  <a:lnTo>
                    <a:pt x="179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4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4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9" y="119"/>
                  </a:lnTo>
                  <a:lnTo>
                    <a:pt x="170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4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7" name="Freeform 104"/>
            <p:cNvSpPr>
              <a:spLocks/>
            </p:cNvSpPr>
            <p:nvPr/>
          </p:nvSpPr>
          <p:spPr bwMode="auto">
            <a:xfrm>
              <a:off x="6933913" y="5151713"/>
              <a:ext cx="140270" cy="84304"/>
            </a:xfrm>
            <a:custGeom>
              <a:avLst/>
              <a:gdLst>
                <a:gd name="T0" fmla="*/ 28 w 198"/>
                <a:gd name="T1" fmla="*/ 0 h 119"/>
                <a:gd name="T2" fmla="*/ 170 w 198"/>
                <a:gd name="T3" fmla="*/ 0 h 119"/>
                <a:gd name="T4" fmla="*/ 178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4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4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8 w 198"/>
                <a:gd name="T27" fmla="*/ 119 h 119"/>
                <a:gd name="T28" fmla="*/ 170 w 198"/>
                <a:gd name="T29" fmla="*/ 119 h 119"/>
                <a:gd name="T30" fmla="*/ 28 w 198"/>
                <a:gd name="T31" fmla="*/ 119 h 119"/>
                <a:gd name="T32" fmla="*/ 21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3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3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21 w 198"/>
                <a:gd name="T55" fmla="*/ 0 h 119"/>
                <a:gd name="T56" fmla="*/ 28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8" y="0"/>
                  </a:moveTo>
                  <a:lnTo>
                    <a:pt x="170" y="0"/>
                  </a:lnTo>
                  <a:lnTo>
                    <a:pt x="178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4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4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8" y="119"/>
                  </a:lnTo>
                  <a:lnTo>
                    <a:pt x="170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3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3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8" name="Freeform 105"/>
            <p:cNvSpPr>
              <a:spLocks/>
            </p:cNvSpPr>
            <p:nvPr/>
          </p:nvSpPr>
          <p:spPr bwMode="auto">
            <a:xfrm>
              <a:off x="7090478" y="5151713"/>
              <a:ext cx="139562" cy="84304"/>
            </a:xfrm>
            <a:custGeom>
              <a:avLst/>
              <a:gdLst>
                <a:gd name="T0" fmla="*/ 28 w 197"/>
                <a:gd name="T1" fmla="*/ 0 h 119"/>
                <a:gd name="T2" fmla="*/ 171 w 197"/>
                <a:gd name="T3" fmla="*/ 0 h 119"/>
                <a:gd name="T4" fmla="*/ 178 w 197"/>
                <a:gd name="T5" fmla="*/ 0 h 119"/>
                <a:gd name="T6" fmla="*/ 183 w 197"/>
                <a:gd name="T7" fmla="*/ 4 h 119"/>
                <a:gd name="T8" fmla="*/ 189 w 197"/>
                <a:gd name="T9" fmla="*/ 7 h 119"/>
                <a:gd name="T10" fmla="*/ 194 w 197"/>
                <a:gd name="T11" fmla="*/ 13 h 119"/>
                <a:gd name="T12" fmla="*/ 196 w 197"/>
                <a:gd name="T13" fmla="*/ 20 h 119"/>
                <a:gd name="T14" fmla="*/ 197 w 197"/>
                <a:gd name="T15" fmla="*/ 27 h 119"/>
                <a:gd name="T16" fmla="*/ 197 w 197"/>
                <a:gd name="T17" fmla="*/ 93 h 119"/>
                <a:gd name="T18" fmla="*/ 196 w 197"/>
                <a:gd name="T19" fmla="*/ 100 h 119"/>
                <a:gd name="T20" fmla="*/ 194 w 197"/>
                <a:gd name="T21" fmla="*/ 105 h 119"/>
                <a:gd name="T22" fmla="*/ 189 w 197"/>
                <a:gd name="T23" fmla="*/ 112 h 119"/>
                <a:gd name="T24" fmla="*/ 183 w 197"/>
                <a:gd name="T25" fmla="*/ 116 h 119"/>
                <a:gd name="T26" fmla="*/ 178 w 197"/>
                <a:gd name="T27" fmla="*/ 119 h 119"/>
                <a:gd name="T28" fmla="*/ 171 w 197"/>
                <a:gd name="T29" fmla="*/ 119 h 119"/>
                <a:gd name="T30" fmla="*/ 28 w 197"/>
                <a:gd name="T31" fmla="*/ 119 h 119"/>
                <a:gd name="T32" fmla="*/ 21 w 197"/>
                <a:gd name="T33" fmla="*/ 119 h 119"/>
                <a:gd name="T34" fmla="*/ 14 w 197"/>
                <a:gd name="T35" fmla="*/ 116 h 119"/>
                <a:gd name="T36" fmla="*/ 8 w 197"/>
                <a:gd name="T37" fmla="*/ 112 h 119"/>
                <a:gd name="T38" fmla="*/ 5 w 197"/>
                <a:gd name="T39" fmla="*/ 105 h 119"/>
                <a:gd name="T40" fmla="*/ 1 w 197"/>
                <a:gd name="T41" fmla="*/ 100 h 119"/>
                <a:gd name="T42" fmla="*/ 0 w 197"/>
                <a:gd name="T43" fmla="*/ 93 h 119"/>
                <a:gd name="T44" fmla="*/ 0 w 197"/>
                <a:gd name="T45" fmla="*/ 27 h 119"/>
                <a:gd name="T46" fmla="*/ 1 w 197"/>
                <a:gd name="T47" fmla="*/ 20 h 119"/>
                <a:gd name="T48" fmla="*/ 5 w 197"/>
                <a:gd name="T49" fmla="*/ 13 h 119"/>
                <a:gd name="T50" fmla="*/ 8 w 197"/>
                <a:gd name="T51" fmla="*/ 7 h 119"/>
                <a:gd name="T52" fmla="*/ 14 w 197"/>
                <a:gd name="T53" fmla="*/ 4 h 119"/>
                <a:gd name="T54" fmla="*/ 21 w 197"/>
                <a:gd name="T55" fmla="*/ 0 h 119"/>
                <a:gd name="T56" fmla="*/ 28 w 197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119">
                  <a:moveTo>
                    <a:pt x="28" y="0"/>
                  </a:moveTo>
                  <a:lnTo>
                    <a:pt x="171" y="0"/>
                  </a:lnTo>
                  <a:lnTo>
                    <a:pt x="178" y="0"/>
                  </a:lnTo>
                  <a:lnTo>
                    <a:pt x="183" y="4"/>
                  </a:lnTo>
                  <a:lnTo>
                    <a:pt x="189" y="7"/>
                  </a:lnTo>
                  <a:lnTo>
                    <a:pt x="194" y="13"/>
                  </a:lnTo>
                  <a:lnTo>
                    <a:pt x="196" y="20"/>
                  </a:lnTo>
                  <a:lnTo>
                    <a:pt x="197" y="27"/>
                  </a:lnTo>
                  <a:lnTo>
                    <a:pt x="197" y="93"/>
                  </a:lnTo>
                  <a:lnTo>
                    <a:pt x="196" y="100"/>
                  </a:lnTo>
                  <a:lnTo>
                    <a:pt x="194" y="105"/>
                  </a:lnTo>
                  <a:lnTo>
                    <a:pt x="189" y="112"/>
                  </a:lnTo>
                  <a:lnTo>
                    <a:pt x="183" y="116"/>
                  </a:lnTo>
                  <a:lnTo>
                    <a:pt x="178" y="119"/>
                  </a:lnTo>
                  <a:lnTo>
                    <a:pt x="171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8" y="112"/>
                  </a:lnTo>
                  <a:lnTo>
                    <a:pt x="5" y="105"/>
                  </a:lnTo>
                  <a:lnTo>
                    <a:pt x="1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5" y="13"/>
                  </a:lnTo>
                  <a:lnTo>
                    <a:pt x="8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9" name="Freeform 106"/>
            <p:cNvSpPr>
              <a:spLocks/>
            </p:cNvSpPr>
            <p:nvPr/>
          </p:nvSpPr>
          <p:spPr bwMode="auto">
            <a:xfrm>
              <a:off x="7247750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7 w 196"/>
                <a:gd name="T9" fmla="*/ 7 h 119"/>
                <a:gd name="T10" fmla="*/ 192 w 196"/>
                <a:gd name="T11" fmla="*/ 13 h 119"/>
                <a:gd name="T12" fmla="*/ 194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4 w 196"/>
                <a:gd name="T19" fmla="*/ 100 h 119"/>
                <a:gd name="T20" fmla="*/ 192 w 196"/>
                <a:gd name="T21" fmla="*/ 105 h 119"/>
                <a:gd name="T22" fmla="*/ 187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3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3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7" y="7"/>
                  </a:lnTo>
                  <a:lnTo>
                    <a:pt x="192" y="13"/>
                  </a:lnTo>
                  <a:lnTo>
                    <a:pt x="194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4" y="100"/>
                  </a:lnTo>
                  <a:lnTo>
                    <a:pt x="192" y="105"/>
                  </a:lnTo>
                  <a:lnTo>
                    <a:pt x="187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3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0" name="Freeform 107"/>
            <p:cNvSpPr>
              <a:spLocks/>
            </p:cNvSpPr>
            <p:nvPr/>
          </p:nvSpPr>
          <p:spPr bwMode="auto">
            <a:xfrm>
              <a:off x="6464929" y="5151713"/>
              <a:ext cx="140270" cy="84304"/>
            </a:xfrm>
            <a:custGeom>
              <a:avLst/>
              <a:gdLst>
                <a:gd name="T0" fmla="*/ 26 w 198"/>
                <a:gd name="T1" fmla="*/ 0 h 119"/>
                <a:gd name="T2" fmla="*/ 170 w 198"/>
                <a:gd name="T3" fmla="*/ 0 h 119"/>
                <a:gd name="T4" fmla="*/ 177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3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3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7 w 198"/>
                <a:gd name="T27" fmla="*/ 119 h 119"/>
                <a:gd name="T28" fmla="*/ 170 w 198"/>
                <a:gd name="T29" fmla="*/ 119 h 119"/>
                <a:gd name="T30" fmla="*/ 26 w 198"/>
                <a:gd name="T31" fmla="*/ 119 h 119"/>
                <a:gd name="T32" fmla="*/ 19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4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4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19 w 198"/>
                <a:gd name="T55" fmla="*/ 0 h 119"/>
                <a:gd name="T56" fmla="*/ 26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3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3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4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1" name="Freeform 108"/>
            <p:cNvSpPr>
              <a:spLocks/>
            </p:cNvSpPr>
            <p:nvPr/>
          </p:nvSpPr>
          <p:spPr bwMode="auto">
            <a:xfrm>
              <a:off x="6309073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69 w 196"/>
                <a:gd name="T3" fmla="*/ 0 h 119"/>
                <a:gd name="T4" fmla="*/ 176 w 196"/>
                <a:gd name="T5" fmla="*/ 0 h 119"/>
                <a:gd name="T6" fmla="*/ 183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3 w 196"/>
                <a:gd name="T25" fmla="*/ 116 h 119"/>
                <a:gd name="T26" fmla="*/ 176 w 196"/>
                <a:gd name="T27" fmla="*/ 119 h 119"/>
                <a:gd name="T28" fmla="*/ 169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4 w 196"/>
                <a:gd name="T35" fmla="*/ 116 h 119"/>
                <a:gd name="T36" fmla="*/ 8 w 196"/>
                <a:gd name="T37" fmla="*/ 112 h 119"/>
                <a:gd name="T38" fmla="*/ 3 w 196"/>
                <a:gd name="T39" fmla="*/ 105 h 119"/>
                <a:gd name="T40" fmla="*/ 1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1 w 196"/>
                <a:gd name="T47" fmla="*/ 20 h 119"/>
                <a:gd name="T48" fmla="*/ 3 w 196"/>
                <a:gd name="T49" fmla="*/ 13 h 119"/>
                <a:gd name="T50" fmla="*/ 8 w 196"/>
                <a:gd name="T51" fmla="*/ 7 h 119"/>
                <a:gd name="T52" fmla="*/ 14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69" y="0"/>
                  </a:lnTo>
                  <a:lnTo>
                    <a:pt x="176" y="0"/>
                  </a:lnTo>
                  <a:lnTo>
                    <a:pt x="183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3" y="116"/>
                  </a:lnTo>
                  <a:lnTo>
                    <a:pt x="176" y="119"/>
                  </a:lnTo>
                  <a:lnTo>
                    <a:pt x="169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8" y="112"/>
                  </a:lnTo>
                  <a:lnTo>
                    <a:pt x="3" y="105"/>
                  </a:lnTo>
                  <a:lnTo>
                    <a:pt x="1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1" y="20"/>
                  </a:lnTo>
                  <a:lnTo>
                    <a:pt x="3" y="13"/>
                  </a:lnTo>
                  <a:lnTo>
                    <a:pt x="8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2" name="Freeform 109"/>
            <p:cNvSpPr>
              <a:spLocks/>
            </p:cNvSpPr>
            <p:nvPr/>
          </p:nvSpPr>
          <p:spPr bwMode="auto">
            <a:xfrm>
              <a:off x="6152509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4 w 196"/>
                <a:gd name="T7" fmla="*/ 4 h 119"/>
                <a:gd name="T8" fmla="*/ 189 w 196"/>
                <a:gd name="T9" fmla="*/ 7 h 119"/>
                <a:gd name="T10" fmla="*/ 193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3 w 196"/>
                <a:gd name="T21" fmla="*/ 105 h 119"/>
                <a:gd name="T22" fmla="*/ 189 w 196"/>
                <a:gd name="T23" fmla="*/ 112 h 119"/>
                <a:gd name="T24" fmla="*/ 184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4 w 196"/>
                <a:gd name="T35" fmla="*/ 116 h 119"/>
                <a:gd name="T36" fmla="*/ 7 w 196"/>
                <a:gd name="T37" fmla="*/ 112 h 119"/>
                <a:gd name="T38" fmla="*/ 4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4 w 196"/>
                <a:gd name="T49" fmla="*/ 13 h 119"/>
                <a:gd name="T50" fmla="*/ 7 w 196"/>
                <a:gd name="T51" fmla="*/ 7 h 119"/>
                <a:gd name="T52" fmla="*/ 14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3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3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7" y="112"/>
                  </a:lnTo>
                  <a:lnTo>
                    <a:pt x="4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3"/>
                  </a:lnTo>
                  <a:lnTo>
                    <a:pt x="7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3" name="Freeform 110"/>
            <p:cNvSpPr>
              <a:spLocks/>
            </p:cNvSpPr>
            <p:nvPr/>
          </p:nvSpPr>
          <p:spPr bwMode="auto">
            <a:xfrm>
              <a:off x="5995944" y="5151713"/>
              <a:ext cx="139562" cy="84304"/>
            </a:xfrm>
            <a:custGeom>
              <a:avLst/>
              <a:gdLst>
                <a:gd name="T0" fmla="*/ 27 w 197"/>
                <a:gd name="T1" fmla="*/ 0 h 119"/>
                <a:gd name="T2" fmla="*/ 170 w 197"/>
                <a:gd name="T3" fmla="*/ 0 h 119"/>
                <a:gd name="T4" fmla="*/ 177 w 197"/>
                <a:gd name="T5" fmla="*/ 0 h 119"/>
                <a:gd name="T6" fmla="*/ 184 w 197"/>
                <a:gd name="T7" fmla="*/ 4 h 119"/>
                <a:gd name="T8" fmla="*/ 190 w 197"/>
                <a:gd name="T9" fmla="*/ 7 h 119"/>
                <a:gd name="T10" fmla="*/ 193 w 197"/>
                <a:gd name="T11" fmla="*/ 13 h 119"/>
                <a:gd name="T12" fmla="*/ 197 w 197"/>
                <a:gd name="T13" fmla="*/ 20 h 119"/>
                <a:gd name="T14" fmla="*/ 197 w 197"/>
                <a:gd name="T15" fmla="*/ 27 h 119"/>
                <a:gd name="T16" fmla="*/ 197 w 197"/>
                <a:gd name="T17" fmla="*/ 93 h 119"/>
                <a:gd name="T18" fmla="*/ 197 w 197"/>
                <a:gd name="T19" fmla="*/ 100 h 119"/>
                <a:gd name="T20" fmla="*/ 193 w 197"/>
                <a:gd name="T21" fmla="*/ 105 h 119"/>
                <a:gd name="T22" fmla="*/ 190 w 197"/>
                <a:gd name="T23" fmla="*/ 112 h 119"/>
                <a:gd name="T24" fmla="*/ 184 w 197"/>
                <a:gd name="T25" fmla="*/ 116 h 119"/>
                <a:gd name="T26" fmla="*/ 177 w 197"/>
                <a:gd name="T27" fmla="*/ 119 h 119"/>
                <a:gd name="T28" fmla="*/ 170 w 197"/>
                <a:gd name="T29" fmla="*/ 119 h 119"/>
                <a:gd name="T30" fmla="*/ 27 w 197"/>
                <a:gd name="T31" fmla="*/ 119 h 119"/>
                <a:gd name="T32" fmla="*/ 20 w 197"/>
                <a:gd name="T33" fmla="*/ 119 h 119"/>
                <a:gd name="T34" fmla="*/ 13 w 197"/>
                <a:gd name="T35" fmla="*/ 116 h 119"/>
                <a:gd name="T36" fmla="*/ 7 w 197"/>
                <a:gd name="T37" fmla="*/ 112 h 119"/>
                <a:gd name="T38" fmla="*/ 4 w 197"/>
                <a:gd name="T39" fmla="*/ 105 h 119"/>
                <a:gd name="T40" fmla="*/ 0 w 197"/>
                <a:gd name="T41" fmla="*/ 100 h 119"/>
                <a:gd name="T42" fmla="*/ 0 w 197"/>
                <a:gd name="T43" fmla="*/ 93 h 119"/>
                <a:gd name="T44" fmla="*/ 0 w 197"/>
                <a:gd name="T45" fmla="*/ 27 h 119"/>
                <a:gd name="T46" fmla="*/ 0 w 197"/>
                <a:gd name="T47" fmla="*/ 20 h 119"/>
                <a:gd name="T48" fmla="*/ 4 w 197"/>
                <a:gd name="T49" fmla="*/ 13 h 119"/>
                <a:gd name="T50" fmla="*/ 7 w 197"/>
                <a:gd name="T51" fmla="*/ 7 h 119"/>
                <a:gd name="T52" fmla="*/ 13 w 197"/>
                <a:gd name="T53" fmla="*/ 4 h 119"/>
                <a:gd name="T54" fmla="*/ 20 w 197"/>
                <a:gd name="T55" fmla="*/ 0 h 119"/>
                <a:gd name="T56" fmla="*/ 27 w 197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119">
                  <a:moveTo>
                    <a:pt x="27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90" y="7"/>
                  </a:lnTo>
                  <a:lnTo>
                    <a:pt x="193" y="13"/>
                  </a:lnTo>
                  <a:lnTo>
                    <a:pt x="197" y="20"/>
                  </a:lnTo>
                  <a:lnTo>
                    <a:pt x="197" y="27"/>
                  </a:lnTo>
                  <a:lnTo>
                    <a:pt x="197" y="93"/>
                  </a:lnTo>
                  <a:lnTo>
                    <a:pt x="197" y="100"/>
                  </a:lnTo>
                  <a:lnTo>
                    <a:pt x="193" y="105"/>
                  </a:lnTo>
                  <a:lnTo>
                    <a:pt x="190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7" y="119"/>
                  </a:lnTo>
                  <a:lnTo>
                    <a:pt x="20" y="119"/>
                  </a:lnTo>
                  <a:lnTo>
                    <a:pt x="13" y="116"/>
                  </a:lnTo>
                  <a:lnTo>
                    <a:pt x="7" y="112"/>
                  </a:lnTo>
                  <a:lnTo>
                    <a:pt x="4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3"/>
                  </a:lnTo>
                  <a:lnTo>
                    <a:pt x="7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4" name="Freeform 111"/>
            <p:cNvSpPr>
              <a:spLocks/>
            </p:cNvSpPr>
            <p:nvPr/>
          </p:nvSpPr>
          <p:spPr bwMode="auto">
            <a:xfrm>
              <a:off x="5840088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4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4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3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3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3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5" name="Freeform 112"/>
            <p:cNvSpPr>
              <a:spLocks/>
            </p:cNvSpPr>
            <p:nvPr/>
          </p:nvSpPr>
          <p:spPr bwMode="auto">
            <a:xfrm>
              <a:off x="5683524" y="5151713"/>
              <a:ext cx="138854" cy="84304"/>
            </a:xfrm>
            <a:custGeom>
              <a:avLst/>
              <a:gdLst>
                <a:gd name="T0" fmla="*/ 27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9 w 196"/>
                <a:gd name="T9" fmla="*/ 7 h 119"/>
                <a:gd name="T10" fmla="*/ 193 w 196"/>
                <a:gd name="T11" fmla="*/ 13 h 119"/>
                <a:gd name="T12" fmla="*/ 196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6 w 196"/>
                <a:gd name="T19" fmla="*/ 100 h 119"/>
                <a:gd name="T20" fmla="*/ 193 w 196"/>
                <a:gd name="T21" fmla="*/ 105 h 119"/>
                <a:gd name="T22" fmla="*/ 189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7 w 196"/>
                <a:gd name="T31" fmla="*/ 119 h 119"/>
                <a:gd name="T32" fmla="*/ 20 w 196"/>
                <a:gd name="T33" fmla="*/ 119 h 119"/>
                <a:gd name="T34" fmla="*/ 13 w 196"/>
                <a:gd name="T35" fmla="*/ 116 h 119"/>
                <a:gd name="T36" fmla="*/ 7 w 196"/>
                <a:gd name="T37" fmla="*/ 112 h 119"/>
                <a:gd name="T38" fmla="*/ 4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4 w 196"/>
                <a:gd name="T49" fmla="*/ 13 h 119"/>
                <a:gd name="T50" fmla="*/ 7 w 196"/>
                <a:gd name="T51" fmla="*/ 7 h 119"/>
                <a:gd name="T52" fmla="*/ 13 w 196"/>
                <a:gd name="T53" fmla="*/ 4 h 119"/>
                <a:gd name="T54" fmla="*/ 20 w 196"/>
                <a:gd name="T55" fmla="*/ 0 h 119"/>
                <a:gd name="T56" fmla="*/ 27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7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3" y="13"/>
                  </a:lnTo>
                  <a:lnTo>
                    <a:pt x="196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6" y="100"/>
                  </a:lnTo>
                  <a:lnTo>
                    <a:pt x="193" y="105"/>
                  </a:lnTo>
                  <a:lnTo>
                    <a:pt x="189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7" y="119"/>
                  </a:lnTo>
                  <a:lnTo>
                    <a:pt x="20" y="119"/>
                  </a:lnTo>
                  <a:lnTo>
                    <a:pt x="13" y="116"/>
                  </a:lnTo>
                  <a:lnTo>
                    <a:pt x="7" y="112"/>
                  </a:lnTo>
                  <a:lnTo>
                    <a:pt x="4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3"/>
                  </a:lnTo>
                  <a:lnTo>
                    <a:pt x="7" y="7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9" name="Freeform 113"/>
            <p:cNvSpPr>
              <a:spLocks/>
            </p:cNvSpPr>
            <p:nvPr/>
          </p:nvSpPr>
          <p:spPr bwMode="auto">
            <a:xfrm>
              <a:off x="5527668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9 w 196"/>
                <a:gd name="T9" fmla="*/ 7 h 119"/>
                <a:gd name="T10" fmla="*/ 192 w 196"/>
                <a:gd name="T11" fmla="*/ 13 h 119"/>
                <a:gd name="T12" fmla="*/ 194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4 w 196"/>
                <a:gd name="T19" fmla="*/ 100 h 119"/>
                <a:gd name="T20" fmla="*/ 192 w 196"/>
                <a:gd name="T21" fmla="*/ 105 h 119"/>
                <a:gd name="T22" fmla="*/ 189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3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3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4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4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3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3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0" name="Freeform 114"/>
            <p:cNvSpPr>
              <a:spLocks/>
            </p:cNvSpPr>
            <p:nvPr/>
          </p:nvSpPr>
          <p:spPr bwMode="auto">
            <a:xfrm>
              <a:off x="5371104" y="5151713"/>
              <a:ext cx="138854" cy="84304"/>
            </a:xfrm>
            <a:custGeom>
              <a:avLst/>
              <a:gdLst>
                <a:gd name="T0" fmla="*/ 26 w 196"/>
                <a:gd name="T1" fmla="*/ 0 h 119"/>
                <a:gd name="T2" fmla="*/ 170 w 196"/>
                <a:gd name="T3" fmla="*/ 0 h 119"/>
                <a:gd name="T4" fmla="*/ 177 w 196"/>
                <a:gd name="T5" fmla="*/ 0 h 119"/>
                <a:gd name="T6" fmla="*/ 182 w 196"/>
                <a:gd name="T7" fmla="*/ 4 h 119"/>
                <a:gd name="T8" fmla="*/ 187 w 196"/>
                <a:gd name="T9" fmla="*/ 7 h 119"/>
                <a:gd name="T10" fmla="*/ 193 w 196"/>
                <a:gd name="T11" fmla="*/ 13 h 119"/>
                <a:gd name="T12" fmla="*/ 194 w 196"/>
                <a:gd name="T13" fmla="*/ 20 h 119"/>
                <a:gd name="T14" fmla="*/ 196 w 196"/>
                <a:gd name="T15" fmla="*/ 27 h 119"/>
                <a:gd name="T16" fmla="*/ 196 w 196"/>
                <a:gd name="T17" fmla="*/ 93 h 119"/>
                <a:gd name="T18" fmla="*/ 194 w 196"/>
                <a:gd name="T19" fmla="*/ 100 h 119"/>
                <a:gd name="T20" fmla="*/ 193 w 196"/>
                <a:gd name="T21" fmla="*/ 105 h 119"/>
                <a:gd name="T22" fmla="*/ 187 w 196"/>
                <a:gd name="T23" fmla="*/ 112 h 119"/>
                <a:gd name="T24" fmla="*/ 182 w 196"/>
                <a:gd name="T25" fmla="*/ 116 h 119"/>
                <a:gd name="T26" fmla="*/ 177 w 196"/>
                <a:gd name="T27" fmla="*/ 119 h 119"/>
                <a:gd name="T28" fmla="*/ 170 w 196"/>
                <a:gd name="T29" fmla="*/ 119 h 119"/>
                <a:gd name="T30" fmla="*/ 26 w 196"/>
                <a:gd name="T31" fmla="*/ 119 h 119"/>
                <a:gd name="T32" fmla="*/ 19 w 196"/>
                <a:gd name="T33" fmla="*/ 119 h 119"/>
                <a:gd name="T34" fmla="*/ 12 w 196"/>
                <a:gd name="T35" fmla="*/ 116 h 119"/>
                <a:gd name="T36" fmla="*/ 7 w 196"/>
                <a:gd name="T37" fmla="*/ 112 h 119"/>
                <a:gd name="T38" fmla="*/ 4 w 196"/>
                <a:gd name="T39" fmla="*/ 105 h 119"/>
                <a:gd name="T40" fmla="*/ 0 w 196"/>
                <a:gd name="T41" fmla="*/ 100 h 119"/>
                <a:gd name="T42" fmla="*/ 0 w 196"/>
                <a:gd name="T43" fmla="*/ 93 h 119"/>
                <a:gd name="T44" fmla="*/ 0 w 196"/>
                <a:gd name="T45" fmla="*/ 27 h 119"/>
                <a:gd name="T46" fmla="*/ 0 w 196"/>
                <a:gd name="T47" fmla="*/ 20 h 119"/>
                <a:gd name="T48" fmla="*/ 4 w 196"/>
                <a:gd name="T49" fmla="*/ 13 h 119"/>
                <a:gd name="T50" fmla="*/ 7 w 196"/>
                <a:gd name="T51" fmla="*/ 7 h 119"/>
                <a:gd name="T52" fmla="*/ 12 w 196"/>
                <a:gd name="T53" fmla="*/ 4 h 119"/>
                <a:gd name="T54" fmla="*/ 19 w 196"/>
                <a:gd name="T55" fmla="*/ 0 h 119"/>
                <a:gd name="T56" fmla="*/ 26 w 196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6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2" y="4"/>
                  </a:lnTo>
                  <a:lnTo>
                    <a:pt x="187" y="7"/>
                  </a:lnTo>
                  <a:lnTo>
                    <a:pt x="193" y="13"/>
                  </a:lnTo>
                  <a:lnTo>
                    <a:pt x="194" y="20"/>
                  </a:lnTo>
                  <a:lnTo>
                    <a:pt x="196" y="27"/>
                  </a:lnTo>
                  <a:lnTo>
                    <a:pt x="196" y="93"/>
                  </a:lnTo>
                  <a:lnTo>
                    <a:pt x="194" y="100"/>
                  </a:lnTo>
                  <a:lnTo>
                    <a:pt x="193" y="105"/>
                  </a:lnTo>
                  <a:lnTo>
                    <a:pt x="187" y="112"/>
                  </a:lnTo>
                  <a:lnTo>
                    <a:pt x="182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2" y="116"/>
                  </a:lnTo>
                  <a:lnTo>
                    <a:pt x="7" y="112"/>
                  </a:lnTo>
                  <a:lnTo>
                    <a:pt x="4" y="105"/>
                  </a:lnTo>
                  <a:lnTo>
                    <a:pt x="0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4" y="13"/>
                  </a:lnTo>
                  <a:lnTo>
                    <a:pt x="7" y="7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1" name="Freeform 115"/>
            <p:cNvSpPr>
              <a:spLocks/>
            </p:cNvSpPr>
            <p:nvPr/>
          </p:nvSpPr>
          <p:spPr bwMode="auto">
            <a:xfrm>
              <a:off x="5213831" y="5151713"/>
              <a:ext cx="140270" cy="84304"/>
            </a:xfrm>
            <a:custGeom>
              <a:avLst/>
              <a:gdLst>
                <a:gd name="T0" fmla="*/ 28 w 198"/>
                <a:gd name="T1" fmla="*/ 0 h 119"/>
                <a:gd name="T2" fmla="*/ 171 w 198"/>
                <a:gd name="T3" fmla="*/ 0 h 119"/>
                <a:gd name="T4" fmla="*/ 178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4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4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8 w 198"/>
                <a:gd name="T27" fmla="*/ 119 h 119"/>
                <a:gd name="T28" fmla="*/ 171 w 198"/>
                <a:gd name="T29" fmla="*/ 119 h 119"/>
                <a:gd name="T30" fmla="*/ 28 w 198"/>
                <a:gd name="T31" fmla="*/ 119 h 119"/>
                <a:gd name="T32" fmla="*/ 21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5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5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21 w 198"/>
                <a:gd name="T55" fmla="*/ 0 h 119"/>
                <a:gd name="T56" fmla="*/ 28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8" y="0"/>
                  </a:moveTo>
                  <a:lnTo>
                    <a:pt x="171" y="0"/>
                  </a:lnTo>
                  <a:lnTo>
                    <a:pt x="178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4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4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8" y="119"/>
                  </a:lnTo>
                  <a:lnTo>
                    <a:pt x="171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5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5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2" name="Freeform 116"/>
            <p:cNvSpPr>
              <a:spLocks/>
            </p:cNvSpPr>
            <p:nvPr/>
          </p:nvSpPr>
          <p:spPr bwMode="auto">
            <a:xfrm>
              <a:off x="6621493" y="5151713"/>
              <a:ext cx="140270" cy="84304"/>
            </a:xfrm>
            <a:custGeom>
              <a:avLst/>
              <a:gdLst>
                <a:gd name="T0" fmla="*/ 26 w 198"/>
                <a:gd name="T1" fmla="*/ 0 h 119"/>
                <a:gd name="T2" fmla="*/ 170 w 198"/>
                <a:gd name="T3" fmla="*/ 0 h 119"/>
                <a:gd name="T4" fmla="*/ 177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2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2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7 w 198"/>
                <a:gd name="T27" fmla="*/ 119 h 119"/>
                <a:gd name="T28" fmla="*/ 170 w 198"/>
                <a:gd name="T29" fmla="*/ 119 h 119"/>
                <a:gd name="T30" fmla="*/ 26 w 198"/>
                <a:gd name="T31" fmla="*/ 119 h 119"/>
                <a:gd name="T32" fmla="*/ 19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3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3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19 w 198"/>
                <a:gd name="T55" fmla="*/ 0 h 119"/>
                <a:gd name="T56" fmla="*/ 26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6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2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2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6" y="119"/>
                  </a:lnTo>
                  <a:lnTo>
                    <a:pt x="19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3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3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1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3" name="Freeform 117"/>
            <p:cNvSpPr>
              <a:spLocks/>
            </p:cNvSpPr>
            <p:nvPr/>
          </p:nvSpPr>
          <p:spPr bwMode="auto">
            <a:xfrm>
              <a:off x="6777349" y="5151713"/>
              <a:ext cx="140270" cy="84304"/>
            </a:xfrm>
            <a:custGeom>
              <a:avLst/>
              <a:gdLst>
                <a:gd name="T0" fmla="*/ 28 w 198"/>
                <a:gd name="T1" fmla="*/ 0 h 119"/>
                <a:gd name="T2" fmla="*/ 170 w 198"/>
                <a:gd name="T3" fmla="*/ 0 h 119"/>
                <a:gd name="T4" fmla="*/ 177 w 198"/>
                <a:gd name="T5" fmla="*/ 0 h 119"/>
                <a:gd name="T6" fmla="*/ 184 w 198"/>
                <a:gd name="T7" fmla="*/ 4 h 119"/>
                <a:gd name="T8" fmla="*/ 189 w 198"/>
                <a:gd name="T9" fmla="*/ 7 h 119"/>
                <a:gd name="T10" fmla="*/ 195 w 198"/>
                <a:gd name="T11" fmla="*/ 13 h 119"/>
                <a:gd name="T12" fmla="*/ 196 w 198"/>
                <a:gd name="T13" fmla="*/ 20 h 119"/>
                <a:gd name="T14" fmla="*/ 198 w 198"/>
                <a:gd name="T15" fmla="*/ 27 h 119"/>
                <a:gd name="T16" fmla="*/ 198 w 198"/>
                <a:gd name="T17" fmla="*/ 93 h 119"/>
                <a:gd name="T18" fmla="*/ 196 w 198"/>
                <a:gd name="T19" fmla="*/ 100 h 119"/>
                <a:gd name="T20" fmla="*/ 195 w 198"/>
                <a:gd name="T21" fmla="*/ 105 h 119"/>
                <a:gd name="T22" fmla="*/ 189 w 198"/>
                <a:gd name="T23" fmla="*/ 112 h 119"/>
                <a:gd name="T24" fmla="*/ 184 w 198"/>
                <a:gd name="T25" fmla="*/ 116 h 119"/>
                <a:gd name="T26" fmla="*/ 177 w 198"/>
                <a:gd name="T27" fmla="*/ 119 h 119"/>
                <a:gd name="T28" fmla="*/ 170 w 198"/>
                <a:gd name="T29" fmla="*/ 119 h 119"/>
                <a:gd name="T30" fmla="*/ 28 w 198"/>
                <a:gd name="T31" fmla="*/ 119 h 119"/>
                <a:gd name="T32" fmla="*/ 21 w 198"/>
                <a:gd name="T33" fmla="*/ 119 h 119"/>
                <a:gd name="T34" fmla="*/ 14 w 198"/>
                <a:gd name="T35" fmla="*/ 116 h 119"/>
                <a:gd name="T36" fmla="*/ 9 w 198"/>
                <a:gd name="T37" fmla="*/ 112 h 119"/>
                <a:gd name="T38" fmla="*/ 4 w 198"/>
                <a:gd name="T39" fmla="*/ 105 h 119"/>
                <a:gd name="T40" fmla="*/ 2 w 198"/>
                <a:gd name="T41" fmla="*/ 100 h 119"/>
                <a:gd name="T42" fmla="*/ 0 w 198"/>
                <a:gd name="T43" fmla="*/ 93 h 119"/>
                <a:gd name="T44" fmla="*/ 0 w 198"/>
                <a:gd name="T45" fmla="*/ 27 h 119"/>
                <a:gd name="T46" fmla="*/ 2 w 198"/>
                <a:gd name="T47" fmla="*/ 20 h 119"/>
                <a:gd name="T48" fmla="*/ 4 w 198"/>
                <a:gd name="T49" fmla="*/ 13 h 119"/>
                <a:gd name="T50" fmla="*/ 9 w 198"/>
                <a:gd name="T51" fmla="*/ 7 h 119"/>
                <a:gd name="T52" fmla="*/ 14 w 198"/>
                <a:gd name="T53" fmla="*/ 4 h 119"/>
                <a:gd name="T54" fmla="*/ 21 w 198"/>
                <a:gd name="T55" fmla="*/ 0 h 119"/>
                <a:gd name="T56" fmla="*/ 28 w 198"/>
                <a:gd name="T5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19">
                  <a:moveTo>
                    <a:pt x="28" y="0"/>
                  </a:moveTo>
                  <a:lnTo>
                    <a:pt x="170" y="0"/>
                  </a:lnTo>
                  <a:lnTo>
                    <a:pt x="177" y="0"/>
                  </a:lnTo>
                  <a:lnTo>
                    <a:pt x="184" y="4"/>
                  </a:lnTo>
                  <a:lnTo>
                    <a:pt x="189" y="7"/>
                  </a:lnTo>
                  <a:lnTo>
                    <a:pt x="195" y="13"/>
                  </a:lnTo>
                  <a:lnTo>
                    <a:pt x="196" y="20"/>
                  </a:lnTo>
                  <a:lnTo>
                    <a:pt x="198" y="27"/>
                  </a:lnTo>
                  <a:lnTo>
                    <a:pt x="198" y="93"/>
                  </a:lnTo>
                  <a:lnTo>
                    <a:pt x="196" y="100"/>
                  </a:lnTo>
                  <a:lnTo>
                    <a:pt x="195" y="105"/>
                  </a:lnTo>
                  <a:lnTo>
                    <a:pt x="189" y="112"/>
                  </a:lnTo>
                  <a:lnTo>
                    <a:pt x="184" y="116"/>
                  </a:lnTo>
                  <a:lnTo>
                    <a:pt x="177" y="119"/>
                  </a:lnTo>
                  <a:lnTo>
                    <a:pt x="170" y="119"/>
                  </a:lnTo>
                  <a:lnTo>
                    <a:pt x="28" y="119"/>
                  </a:lnTo>
                  <a:lnTo>
                    <a:pt x="21" y="119"/>
                  </a:lnTo>
                  <a:lnTo>
                    <a:pt x="14" y="116"/>
                  </a:lnTo>
                  <a:lnTo>
                    <a:pt x="9" y="112"/>
                  </a:lnTo>
                  <a:lnTo>
                    <a:pt x="4" y="105"/>
                  </a:lnTo>
                  <a:lnTo>
                    <a:pt x="2" y="100"/>
                  </a:lnTo>
                  <a:lnTo>
                    <a:pt x="0" y="93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4" y="13"/>
                  </a:lnTo>
                  <a:lnTo>
                    <a:pt x="9" y="7"/>
                  </a:lnTo>
                  <a:lnTo>
                    <a:pt x="14" y="4"/>
                  </a:lnTo>
                  <a:lnTo>
                    <a:pt x="21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4" name="Title 3">
            <a:extLst>
              <a:ext uri="{FF2B5EF4-FFF2-40B4-BE49-F238E27FC236}">
                <a16:creationId xmlns:a16="http://schemas.microsoft.com/office/drawing/2014/main" id="{68A7A6C9-53E9-42C4-8F45-B210899B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pPr algn="just"/>
            <a:r>
              <a:rPr lang="it-IT" dirty="0"/>
              <a:t>Esercitazione 2: </a:t>
            </a:r>
            <a:r>
              <a:rPr lang="it-IT" dirty="0" err="1"/>
              <a:t>Socket</a:t>
            </a:r>
            <a:r>
              <a:rPr lang="it-IT" dirty="0"/>
              <a:t> in Java con connessione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54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2: </a:t>
            </a:r>
            <a:r>
              <a:rPr lang="it-IT" dirty="0" err="1"/>
              <a:t>Socket</a:t>
            </a:r>
            <a:r>
              <a:rPr lang="it-IT" dirty="0"/>
              <a:t> in Java con connessione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609950" y="1373252"/>
            <a:ext cx="5484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Analisi</a:t>
            </a:r>
            <a:r>
              <a:rPr lang="en-US" sz="32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 del </a:t>
            </a:r>
            <a:r>
              <a:rPr lang="en-US" sz="3200" dirty="0" err="1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problema</a:t>
            </a:r>
            <a:r>
              <a:rPr lang="en-IN" sz="32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: Client</a:t>
            </a:r>
            <a:endParaRPr lang="en-US" sz="32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F3F60AA-7DE5-4F02-B122-0DFB400AC088}"/>
              </a:ext>
            </a:extLst>
          </p:cNvPr>
          <p:cNvSpPr/>
          <p:nvPr/>
        </p:nvSpPr>
        <p:spPr>
          <a:xfrm>
            <a:off x="864733" y="2762977"/>
            <a:ext cx="3505200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Client invia </a:t>
            </a:r>
            <a:r>
              <a:rPr lang="it-IT" dirty="0" err="1"/>
              <a:t>FileName</a:t>
            </a:r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A19FDCB-E7B9-4554-A399-4F73F6EF45B4}"/>
              </a:ext>
            </a:extLst>
          </p:cNvPr>
          <p:cNvSpPr/>
          <p:nvPr/>
        </p:nvSpPr>
        <p:spPr>
          <a:xfrm>
            <a:off x="864733" y="3793514"/>
            <a:ext cx="3505200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Ottiene risposta Server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1556624-329B-4FA6-A09A-72665CE967C9}"/>
              </a:ext>
            </a:extLst>
          </p:cNvPr>
          <p:cNvSpPr/>
          <p:nvPr/>
        </p:nvSpPr>
        <p:spPr>
          <a:xfrm>
            <a:off x="864733" y="4919953"/>
            <a:ext cx="3505200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 OK, invia file </a:t>
            </a:r>
          </a:p>
        </p:txBody>
      </p:sp>
      <p:grpSp>
        <p:nvGrpSpPr>
          <p:cNvPr id="216" name="Group 273">
            <a:extLst>
              <a:ext uri="{FF2B5EF4-FFF2-40B4-BE49-F238E27FC236}">
                <a16:creationId xmlns:a16="http://schemas.microsoft.com/office/drawing/2014/main" id="{5220E86E-2C27-43BD-A226-E0174F050A32}"/>
              </a:ext>
            </a:extLst>
          </p:cNvPr>
          <p:cNvGrpSpPr/>
          <p:nvPr/>
        </p:nvGrpSpPr>
        <p:grpSpPr>
          <a:xfrm>
            <a:off x="5713412" y="1828800"/>
            <a:ext cx="2738967" cy="4172800"/>
            <a:chOff x="364818" y="1339253"/>
            <a:chExt cx="4178706" cy="6366235"/>
          </a:xfrm>
        </p:grpSpPr>
        <p:grpSp>
          <p:nvGrpSpPr>
            <p:cNvPr id="217" name="Group 274">
              <a:extLst>
                <a:ext uri="{FF2B5EF4-FFF2-40B4-BE49-F238E27FC236}">
                  <a16:creationId xmlns:a16="http://schemas.microsoft.com/office/drawing/2014/main" id="{D92721E8-5DDF-44C5-ACE1-7138C2423A60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37" name="Rounded Rectangle 294">
                <a:extLst>
                  <a:ext uri="{FF2B5EF4-FFF2-40B4-BE49-F238E27FC236}">
                    <a16:creationId xmlns:a16="http://schemas.microsoft.com/office/drawing/2014/main" id="{B9DACE3A-DB75-4343-9551-10CE14664DCE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8" name="Rounded Rectangle 295">
                <a:extLst>
                  <a:ext uri="{FF2B5EF4-FFF2-40B4-BE49-F238E27FC236}">
                    <a16:creationId xmlns:a16="http://schemas.microsoft.com/office/drawing/2014/main" id="{BB81A0CA-00EB-499D-BCA2-C21DA374389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9" name="Rounded Rectangle 296">
                <a:extLst>
                  <a:ext uri="{FF2B5EF4-FFF2-40B4-BE49-F238E27FC236}">
                    <a16:creationId xmlns:a16="http://schemas.microsoft.com/office/drawing/2014/main" id="{08BEC239-1C8F-4FC8-A2F9-F2F098832742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40" name="Group 297">
                <a:extLst>
                  <a:ext uri="{FF2B5EF4-FFF2-40B4-BE49-F238E27FC236}">
                    <a16:creationId xmlns:a16="http://schemas.microsoft.com/office/drawing/2014/main" id="{4EBE1600-5BCF-47A3-85DA-1B0D8E5BEBA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53" name="Rounded Rectangle 310">
                  <a:extLst>
                    <a:ext uri="{FF2B5EF4-FFF2-40B4-BE49-F238E27FC236}">
                      <a16:creationId xmlns:a16="http://schemas.microsoft.com/office/drawing/2014/main" id="{CFBBFC83-16FA-4C83-9388-42E93002F53F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Rounded Rectangle 311">
                  <a:extLst>
                    <a:ext uri="{FF2B5EF4-FFF2-40B4-BE49-F238E27FC236}">
                      <a16:creationId xmlns:a16="http://schemas.microsoft.com/office/drawing/2014/main" id="{001844AB-4857-48D4-AE70-182EDD14965C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1" name="Rounded Rectangle 298">
                <a:extLst>
                  <a:ext uri="{FF2B5EF4-FFF2-40B4-BE49-F238E27FC236}">
                    <a16:creationId xmlns:a16="http://schemas.microsoft.com/office/drawing/2014/main" id="{762DD326-48B6-4947-AE86-FEFACF1032C0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2" name="Rounded Rectangle 299">
                <a:extLst>
                  <a:ext uri="{FF2B5EF4-FFF2-40B4-BE49-F238E27FC236}">
                    <a16:creationId xmlns:a16="http://schemas.microsoft.com/office/drawing/2014/main" id="{3F7D99A2-B591-4B03-92DF-1D2C4C669629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43" name="Group 300">
                <a:extLst>
                  <a:ext uri="{FF2B5EF4-FFF2-40B4-BE49-F238E27FC236}">
                    <a16:creationId xmlns:a16="http://schemas.microsoft.com/office/drawing/2014/main" id="{E4A079F5-F11D-463A-87BA-91B35D2CDB44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51" name="Rounded Rectangle 308">
                  <a:extLst>
                    <a:ext uri="{FF2B5EF4-FFF2-40B4-BE49-F238E27FC236}">
                      <a16:creationId xmlns:a16="http://schemas.microsoft.com/office/drawing/2014/main" id="{14EA3E16-48D2-4D91-8D7F-409CD0C17BA6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Rounded Rectangle 309">
                  <a:extLst>
                    <a:ext uri="{FF2B5EF4-FFF2-40B4-BE49-F238E27FC236}">
                      <a16:creationId xmlns:a16="http://schemas.microsoft.com/office/drawing/2014/main" id="{455A330D-9D0B-44D4-892D-28C4A52C788B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4" name="Rounded Rectangle 301">
                <a:extLst>
                  <a:ext uri="{FF2B5EF4-FFF2-40B4-BE49-F238E27FC236}">
                    <a16:creationId xmlns:a16="http://schemas.microsoft.com/office/drawing/2014/main" id="{BD63E644-DFF8-4059-B5F7-A433C6434167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5" name="Rounded Rectangle 302">
                <a:extLst>
                  <a:ext uri="{FF2B5EF4-FFF2-40B4-BE49-F238E27FC236}">
                    <a16:creationId xmlns:a16="http://schemas.microsoft.com/office/drawing/2014/main" id="{7A0FBCE4-A42A-45DD-AB90-C1D1F9DB5242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6" name="Rounded Rectangle 303">
                <a:extLst>
                  <a:ext uri="{FF2B5EF4-FFF2-40B4-BE49-F238E27FC236}">
                    <a16:creationId xmlns:a16="http://schemas.microsoft.com/office/drawing/2014/main" id="{9191A16E-E5E1-49B3-8C05-10F045FDF8F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7" name="Rounded Rectangle 304">
                <a:extLst>
                  <a:ext uri="{FF2B5EF4-FFF2-40B4-BE49-F238E27FC236}">
                    <a16:creationId xmlns:a16="http://schemas.microsoft.com/office/drawing/2014/main" id="{57956108-7AF9-4BBC-B53F-58A4C2B40FCA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48" name="Group 305">
                <a:extLst>
                  <a:ext uri="{FF2B5EF4-FFF2-40B4-BE49-F238E27FC236}">
                    <a16:creationId xmlns:a16="http://schemas.microsoft.com/office/drawing/2014/main" id="{F5F9E410-3481-4F55-AC1B-72024AA5B3A2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49" name="Rounded Rectangle 306">
                  <a:extLst>
                    <a:ext uri="{FF2B5EF4-FFF2-40B4-BE49-F238E27FC236}">
                      <a16:creationId xmlns:a16="http://schemas.microsoft.com/office/drawing/2014/main" id="{2C19B08C-84F0-4DE8-BA88-DEB67031FF05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Rounded Rectangle 307">
                  <a:extLst>
                    <a:ext uri="{FF2B5EF4-FFF2-40B4-BE49-F238E27FC236}">
                      <a16:creationId xmlns:a16="http://schemas.microsoft.com/office/drawing/2014/main" id="{71F6BD39-1231-4963-8E14-9AA123284F53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8" name="Group 275">
              <a:extLst>
                <a:ext uri="{FF2B5EF4-FFF2-40B4-BE49-F238E27FC236}">
                  <a16:creationId xmlns:a16="http://schemas.microsoft.com/office/drawing/2014/main" id="{6893733D-B909-4FAB-A0AA-50B17A4FB007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19" name="Rounded Rectangle 276">
                <a:extLst>
                  <a:ext uri="{FF2B5EF4-FFF2-40B4-BE49-F238E27FC236}">
                    <a16:creationId xmlns:a16="http://schemas.microsoft.com/office/drawing/2014/main" id="{72141FC1-C6C1-4566-91B4-176D5404A6C6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0" name="Rounded Rectangle 277">
                <a:extLst>
                  <a:ext uri="{FF2B5EF4-FFF2-40B4-BE49-F238E27FC236}">
                    <a16:creationId xmlns:a16="http://schemas.microsoft.com/office/drawing/2014/main" id="{3C3989C0-7D6F-4252-8CC5-48CA61A10CF6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1" name="Rounded Rectangle 278">
                <a:extLst>
                  <a:ext uri="{FF2B5EF4-FFF2-40B4-BE49-F238E27FC236}">
                    <a16:creationId xmlns:a16="http://schemas.microsoft.com/office/drawing/2014/main" id="{E2A1F88C-F745-4C26-83C9-E824C5852572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22" name="Group 279">
                <a:extLst>
                  <a:ext uri="{FF2B5EF4-FFF2-40B4-BE49-F238E27FC236}">
                    <a16:creationId xmlns:a16="http://schemas.microsoft.com/office/drawing/2014/main" id="{CB31B091-C521-4283-86C1-F1DC96E18ADE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35" name="Rounded Rectangle 292">
                  <a:extLst>
                    <a:ext uri="{FF2B5EF4-FFF2-40B4-BE49-F238E27FC236}">
                      <a16:creationId xmlns:a16="http://schemas.microsoft.com/office/drawing/2014/main" id="{F2AB9B41-9ECC-4941-A08C-392AE6403396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Rounded Rectangle 293">
                  <a:extLst>
                    <a:ext uri="{FF2B5EF4-FFF2-40B4-BE49-F238E27FC236}">
                      <a16:creationId xmlns:a16="http://schemas.microsoft.com/office/drawing/2014/main" id="{EC20D84F-3308-4217-84A4-71479128739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3" name="Rounded Rectangle 280">
                <a:extLst>
                  <a:ext uri="{FF2B5EF4-FFF2-40B4-BE49-F238E27FC236}">
                    <a16:creationId xmlns:a16="http://schemas.microsoft.com/office/drawing/2014/main" id="{96D9ED84-DB95-4450-A9D3-77B27608FBA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4" name="Rounded Rectangle 281">
                <a:extLst>
                  <a:ext uri="{FF2B5EF4-FFF2-40B4-BE49-F238E27FC236}">
                    <a16:creationId xmlns:a16="http://schemas.microsoft.com/office/drawing/2014/main" id="{10AF9F66-83AC-4405-8145-0BB61A354A16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25" name="Group 282">
                <a:extLst>
                  <a:ext uri="{FF2B5EF4-FFF2-40B4-BE49-F238E27FC236}">
                    <a16:creationId xmlns:a16="http://schemas.microsoft.com/office/drawing/2014/main" id="{94410796-8BC0-4801-986E-665A9CA6E70D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33" name="Rounded Rectangle 290">
                  <a:extLst>
                    <a:ext uri="{FF2B5EF4-FFF2-40B4-BE49-F238E27FC236}">
                      <a16:creationId xmlns:a16="http://schemas.microsoft.com/office/drawing/2014/main" id="{64441199-2190-43E1-8AEF-412AEAA2ACFF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Rounded Rectangle 291">
                  <a:extLst>
                    <a:ext uri="{FF2B5EF4-FFF2-40B4-BE49-F238E27FC236}">
                      <a16:creationId xmlns:a16="http://schemas.microsoft.com/office/drawing/2014/main" id="{EA659B1B-95E2-46A2-B0B1-71F5C3ECCC7E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6" name="Rounded Rectangle 283">
                <a:extLst>
                  <a:ext uri="{FF2B5EF4-FFF2-40B4-BE49-F238E27FC236}">
                    <a16:creationId xmlns:a16="http://schemas.microsoft.com/office/drawing/2014/main" id="{E6ED10F6-D99A-4C30-838E-247FDDEC9A82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7" name="Rounded Rectangle 284">
                <a:extLst>
                  <a:ext uri="{FF2B5EF4-FFF2-40B4-BE49-F238E27FC236}">
                    <a16:creationId xmlns:a16="http://schemas.microsoft.com/office/drawing/2014/main" id="{4BA05481-CDF0-420D-8FCC-48CD831918DA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8" name="Rounded Rectangle 285">
                <a:extLst>
                  <a:ext uri="{FF2B5EF4-FFF2-40B4-BE49-F238E27FC236}">
                    <a16:creationId xmlns:a16="http://schemas.microsoft.com/office/drawing/2014/main" id="{BA18D8AF-EBA9-4678-B685-0F89A0C511FB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9" name="Rounded Rectangle 286">
                <a:extLst>
                  <a:ext uri="{FF2B5EF4-FFF2-40B4-BE49-F238E27FC236}">
                    <a16:creationId xmlns:a16="http://schemas.microsoft.com/office/drawing/2014/main" id="{22D0BFC8-E6DE-41E9-A280-7869E7D34E5A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30" name="Group 287">
                <a:extLst>
                  <a:ext uri="{FF2B5EF4-FFF2-40B4-BE49-F238E27FC236}">
                    <a16:creationId xmlns:a16="http://schemas.microsoft.com/office/drawing/2014/main" id="{98AD516E-1310-463C-AC0A-51B37EF2952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31" name="Rounded Rectangle 288">
                  <a:extLst>
                    <a:ext uri="{FF2B5EF4-FFF2-40B4-BE49-F238E27FC236}">
                      <a16:creationId xmlns:a16="http://schemas.microsoft.com/office/drawing/2014/main" id="{CC637661-32CF-48E1-8B39-4805B36B5F3D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Rounded Rectangle 289">
                  <a:extLst>
                    <a:ext uri="{FF2B5EF4-FFF2-40B4-BE49-F238E27FC236}">
                      <a16:creationId xmlns:a16="http://schemas.microsoft.com/office/drawing/2014/main" id="{E401B371-B141-41B8-9797-F3F6A6A2058F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5" name="Group 137">
            <a:extLst>
              <a:ext uri="{FF2B5EF4-FFF2-40B4-BE49-F238E27FC236}">
                <a16:creationId xmlns:a16="http://schemas.microsoft.com/office/drawing/2014/main" id="{0C9CBE47-A2AB-48C5-821D-A99B3C8EAC00}"/>
              </a:ext>
            </a:extLst>
          </p:cNvPr>
          <p:cNvGrpSpPr/>
          <p:nvPr/>
        </p:nvGrpSpPr>
        <p:grpSpPr>
          <a:xfrm>
            <a:off x="8984123" y="1531579"/>
            <a:ext cx="2814604" cy="2924232"/>
            <a:chOff x="8685213" y="1268413"/>
            <a:chExt cx="1997076" cy="2074862"/>
          </a:xfrm>
          <a:solidFill>
            <a:schemeClr val="bg1">
              <a:alpha val="56000"/>
            </a:schemeClr>
          </a:solidFill>
        </p:grpSpPr>
        <p:sp>
          <p:nvSpPr>
            <p:cNvPr id="256" name="Freeform 27">
              <a:extLst>
                <a:ext uri="{FF2B5EF4-FFF2-40B4-BE49-F238E27FC236}">
                  <a16:creationId xmlns:a16="http://schemas.microsoft.com/office/drawing/2014/main" id="{75DFF23A-DF7C-4E32-B030-B835CB717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7" name="Freeform 28">
              <a:extLst>
                <a:ext uri="{FF2B5EF4-FFF2-40B4-BE49-F238E27FC236}">
                  <a16:creationId xmlns:a16="http://schemas.microsoft.com/office/drawing/2014/main" id="{3A599680-FBB5-4A1B-9FE2-9315FC247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8" name="Freeform 29">
              <a:extLst>
                <a:ext uri="{FF2B5EF4-FFF2-40B4-BE49-F238E27FC236}">
                  <a16:creationId xmlns:a16="http://schemas.microsoft.com/office/drawing/2014/main" id="{39E13030-C467-4D4E-9FA8-0CDCCA1C94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9" name="Freeform 30">
              <a:extLst>
                <a:ext uri="{FF2B5EF4-FFF2-40B4-BE49-F238E27FC236}">
                  <a16:creationId xmlns:a16="http://schemas.microsoft.com/office/drawing/2014/main" id="{BA8AE09B-05DD-4019-B21B-B37A6A05B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9163" y="2435225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0" name="Group 5">
            <a:extLst>
              <a:ext uri="{FF2B5EF4-FFF2-40B4-BE49-F238E27FC236}">
                <a16:creationId xmlns:a16="http://schemas.microsoft.com/office/drawing/2014/main" id="{91D3B244-9786-4AB6-8CFE-6212BE824220}"/>
              </a:ext>
            </a:extLst>
          </p:cNvPr>
          <p:cNvGrpSpPr/>
          <p:nvPr/>
        </p:nvGrpSpPr>
        <p:grpSpPr>
          <a:xfrm>
            <a:off x="6902018" y="2184494"/>
            <a:ext cx="5211520" cy="4193837"/>
            <a:chOff x="6111306" y="2049035"/>
            <a:chExt cx="5211520" cy="4193837"/>
          </a:xfrm>
        </p:grpSpPr>
        <p:grpSp>
          <p:nvGrpSpPr>
            <p:cNvPr id="261" name="Group 1">
              <a:extLst>
                <a:ext uri="{FF2B5EF4-FFF2-40B4-BE49-F238E27FC236}">
                  <a16:creationId xmlns:a16="http://schemas.microsoft.com/office/drawing/2014/main" id="{3F9DC709-AEC8-4BDE-B295-D37B6406F43C}"/>
                </a:ext>
              </a:extLst>
            </p:cNvPr>
            <p:cNvGrpSpPr/>
            <p:nvPr/>
          </p:nvGrpSpPr>
          <p:grpSpPr>
            <a:xfrm>
              <a:off x="8410353" y="2733710"/>
              <a:ext cx="2912473" cy="2841226"/>
              <a:chOff x="8097111" y="2612901"/>
              <a:chExt cx="2912473" cy="2841226"/>
            </a:xfrm>
          </p:grpSpPr>
          <p:sp>
            <p:nvSpPr>
              <p:cNvPr id="420" name="Freeform 67">
                <a:extLst>
                  <a:ext uri="{FF2B5EF4-FFF2-40B4-BE49-F238E27FC236}">
                    <a16:creationId xmlns:a16="http://schemas.microsoft.com/office/drawing/2014/main" id="{9EA9DCB8-1829-4ADE-80C3-0FD91E93A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30600" y="2612901"/>
                <a:ext cx="2378984" cy="2093992"/>
              </a:xfrm>
              <a:custGeom>
                <a:avLst/>
                <a:gdLst>
                  <a:gd name="T0" fmla="*/ 0 w 2739"/>
                  <a:gd name="T1" fmla="*/ 0 h 2411"/>
                  <a:gd name="T2" fmla="*/ 2167 w 2739"/>
                  <a:gd name="T3" fmla="*/ 0 h 2411"/>
                  <a:gd name="T4" fmla="*/ 2218 w 2739"/>
                  <a:gd name="T5" fmla="*/ 4 h 2411"/>
                  <a:gd name="T6" fmla="*/ 2267 w 2739"/>
                  <a:gd name="T7" fmla="*/ 18 h 2411"/>
                  <a:gd name="T8" fmla="*/ 2311 w 2739"/>
                  <a:gd name="T9" fmla="*/ 38 h 2411"/>
                  <a:gd name="T10" fmla="*/ 2351 w 2739"/>
                  <a:gd name="T11" fmla="*/ 68 h 2411"/>
                  <a:gd name="T12" fmla="*/ 2386 w 2739"/>
                  <a:gd name="T13" fmla="*/ 102 h 2411"/>
                  <a:gd name="T14" fmla="*/ 2413 w 2739"/>
                  <a:gd name="T15" fmla="*/ 142 h 2411"/>
                  <a:gd name="T16" fmla="*/ 2435 w 2739"/>
                  <a:gd name="T17" fmla="*/ 186 h 2411"/>
                  <a:gd name="T18" fmla="*/ 2447 w 2739"/>
                  <a:gd name="T19" fmla="*/ 235 h 2411"/>
                  <a:gd name="T20" fmla="*/ 2453 w 2739"/>
                  <a:gd name="T21" fmla="*/ 286 h 2411"/>
                  <a:gd name="T22" fmla="*/ 2453 w 2739"/>
                  <a:gd name="T23" fmla="*/ 2125 h 2411"/>
                  <a:gd name="T24" fmla="*/ 2457 w 2739"/>
                  <a:gd name="T25" fmla="*/ 2176 h 2411"/>
                  <a:gd name="T26" fmla="*/ 2471 w 2739"/>
                  <a:gd name="T27" fmla="*/ 2225 h 2411"/>
                  <a:gd name="T28" fmla="*/ 2491 w 2739"/>
                  <a:gd name="T29" fmla="*/ 2270 h 2411"/>
                  <a:gd name="T30" fmla="*/ 2520 w 2739"/>
                  <a:gd name="T31" fmla="*/ 2309 h 2411"/>
                  <a:gd name="T32" fmla="*/ 2555 w 2739"/>
                  <a:gd name="T33" fmla="*/ 2343 h 2411"/>
                  <a:gd name="T34" fmla="*/ 2595 w 2739"/>
                  <a:gd name="T35" fmla="*/ 2372 h 2411"/>
                  <a:gd name="T36" fmla="*/ 2638 w 2739"/>
                  <a:gd name="T37" fmla="*/ 2394 h 2411"/>
                  <a:gd name="T38" fmla="*/ 2688 w 2739"/>
                  <a:gd name="T39" fmla="*/ 2407 h 2411"/>
                  <a:gd name="T40" fmla="*/ 2739 w 2739"/>
                  <a:gd name="T41" fmla="*/ 2411 h 2411"/>
                  <a:gd name="T42" fmla="*/ 572 w 2739"/>
                  <a:gd name="T43" fmla="*/ 2411 h 2411"/>
                  <a:gd name="T44" fmla="*/ 521 w 2739"/>
                  <a:gd name="T45" fmla="*/ 2407 h 2411"/>
                  <a:gd name="T46" fmla="*/ 472 w 2739"/>
                  <a:gd name="T47" fmla="*/ 2394 h 2411"/>
                  <a:gd name="T48" fmla="*/ 428 w 2739"/>
                  <a:gd name="T49" fmla="*/ 2372 h 2411"/>
                  <a:gd name="T50" fmla="*/ 388 w 2739"/>
                  <a:gd name="T51" fmla="*/ 2343 h 2411"/>
                  <a:gd name="T52" fmla="*/ 353 w 2739"/>
                  <a:gd name="T53" fmla="*/ 2309 h 2411"/>
                  <a:gd name="T54" fmla="*/ 324 w 2739"/>
                  <a:gd name="T55" fmla="*/ 2270 h 2411"/>
                  <a:gd name="T56" fmla="*/ 304 w 2739"/>
                  <a:gd name="T57" fmla="*/ 2225 h 2411"/>
                  <a:gd name="T58" fmla="*/ 290 w 2739"/>
                  <a:gd name="T59" fmla="*/ 2176 h 2411"/>
                  <a:gd name="T60" fmla="*/ 286 w 2739"/>
                  <a:gd name="T61" fmla="*/ 2125 h 2411"/>
                  <a:gd name="T62" fmla="*/ 286 w 2739"/>
                  <a:gd name="T63" fmla="*/ 286 h 2411"/>
                  <a:gd name="T64" fmla="*/ 281 w 2739"/>
                  <a:gd name="T65" fmla="*/ 235 h 2411"/>
                  <a:gd name="T66" fmla="*/ 268 w 2739"/>
                  <a:gd name="T67" fmla="*/ 186 h 2411"/>
                  <a:gd name="T68" fmla="*/ 246 w 2739"/>
                  <a:gd name="T69" fmla="*/ 142 h 2411"/>
                  <a:gd name="T70" fmla="*/ 219 w 2739"/>
                  <a:gd name="T71" fmla="*/ 102 h 2411"/>
                  <a:gd name="T72" fmla="*/ 184 w 2739"/>
                  <a:gd name="T73" fmla="*/ 68 h 2411"/>
                  <a:gd name="T74" fmla="*/ 144 w 2739"/>
                  <a:gd name="T75" fmla="*/ 38 h 2411"/>
                  <a:gd name="T76" fmla="*/ 100 w 2739"/>
                  <a:gd name="T77" fmla="*/ 18 h 2411"/>
                  <a:gd name="T78" fmla="*/ 51 w 2739"/>
                  <a:gd name="T79" fmla="*/ 4 h 2411"/>
                  <a:gd name="T80" fmla="*/ 0 w 2739"/>
                  <a:gd name="T81" fmla="*/ 0 h 2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39" h="2411">
                    <a:moveTo>
                      <a:pt x="0" y="0"/>
                    </a:moveTo>
                    <a:lnTo>
                      <a:pt x="2167" y="0"/>
                    </a:lnTo>
                    <a:lnTo>
                      <a:pt x="2218" y="4"/>
                    </a:lnTo>
                    <a:lnTo>
                      <a:pt x="2267" y="18"/>
                    </a:lnTo>
                    <a:lnTo>
                      <a:pt x="2311" y="38"/>
                    </a:lnTo>
                    <a:lnTo>
                      <a:pt x="2351" y="68"/>
                    </a:lnTo>
                    <a:lnTo>
                      <a:pt x="2386" y="102"/>
                    </a:lnTo>
                    <a:lnTo>
                      <a:pt x="2413" y="142"/>
                    </a:lnTo>
                    <a:lnTo>
                      <a:pt x="2435" y="186"/>
                    </a:lnTo>
                    <a:lnTo>
                      <a:pt x="2447" y="235"/>
                    </a:lnTo>
                    <a:lnTo>
                      <a:pt x="2453" y="286"/>
                    </a:lnTo>
                    <a:lnTo>
                      <a:pt x="2453" y="2125"/>
                    </a:lnTo>
                    <a:lnTo>
                      <a:pt x="2457" y="2176"/>
                    </a:lnTo>
                    <a:lnTo>
                      <a:pt x="2471" y="2225"/>
                    </a:lnTo>
                    <a:lnTo>
                      <a:pt x="2491" y="2270"/>
                    </a:lnTo>
                    <a:lnTo>
                      <a:pt x="2520" y="2309"/>
                    </a:lnTo>
                    <a:lnTo>
                      <a:pt x="2555" y="2343"/>
                    </a:lnTo>
                    <a:lnTo>
                      <a:pt x="2595" y="2372"/>
                    </a:lnTo>
                    <a:lnTo>
                      <a:pt x="2638" y="2394"/>
                    </a:lnTo>
                    <a:lnTo>
                      <a:pt x="2688" y="2407"/>
                    </a:lnTo>
                    <a:lnTo>
                      <a:pt x="2739" y="2411"/>
                    </a:lnTo>
                    <a:lnTo>
                      <a:pt x="572" y="2411"/>
                    </a:lnTo>
                    <a:lnTo>
                      <a:pt x="521" y="2407"/>
                    </a:lnTo>
                    <a:lnTo>
                      <a:pt x="472" y="2394"/>
                    </a:lnTo>
                    <a:lnTo>
                      <a:pt x="428" y="2372"/>
                    </a:lnTo>
                    <a:lnTo>
                      <a:pt x="388" y="2343"/>
                    </a:lnTo>
                    <a:lnTo>
                      <a:pt x="353" y="2309"/>
                    </a:lnTo>
                    <a:lnTo>
                      <a:pt x="324" y="2270"/>
                    </a:lnTo>
                    <a:lnTo>
                      <a:pt x="304" y="2225"/>
                    </a:lnTo>
                    <a:lnTo>
                      <a:pt x="290" y="2176"/>
                    </a:lnTo>
                    <a:lnTo>
                      <a:pt x="286" y="2125"/>
                    </a:lnTo>
                    <a:lnTo>
                      <a:pt x="286" y="286"/>
                    </a:lnTo>
                    <a:lnTo>
                      <a:pt x="281" y="235"/>
                    </a:lnTo>
                    <a:lnTo>
                      <a:pt x="268" y="186"/>
                    </a:lnTo>
                    <a:lnTo>
                      <a:pt x="246" y="142"/>
                    </a:lnTo>
                    <a:lnTo>
                      <a:pt x="219" y="102"/>
                    </a:lnTo>
                    <a:lnTo>
                      <a:pt x="184" y="68"/>
                    </a:lnTo>
                    <a:lnTo>
                      <a:pt x="144" y="38"/>
                    </a:lnTo>
                    <a:lnTo>
                      <a:pt x="100" y="18"/>
                    </a:lnTo>
                    <a:lnTo>
                      <a:pt x="51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1" name="Freeform 68">
                <a:extLst>
                  <a:ext uri="{FF2B5EF4-FFF2-40B4-BE49-F238E27FC236}">
                    <a16:creationId xmlns:a16="http://schemas.microsoft.com/office/drawing/2014/main" id="{086DBFCB-D6BA-48FF-B465-CAE67C083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7111" y="2612901"/>
                <a:ext cx="2380721" cy="2841226"/>
              </a:xfrm>
              <a:custGeom>
                <a:avLst/>
                <a:gdLst>
                  <a:gd name="T0" fmla="*/ 574 w 2740"/>
                  <a:gd name="T1" fmla="*/ 0 h 3270"/>
                  <a:gd name="T2" fmla="*/ 2740 w 2740"/>
                  <a:gd name="T3" fmla="*/ 0 h 3270"/>
                  <a:gd name="T4" fmla="*/ 2688 w 2740"/>
                  <a:gd name="T5" fmla="*/ 4 h 3270"/>
                  <a:gd name="T6" fmla="*/ 2640 w 2740"/>
                  <a:gd name="T7" fmla="*/ 18 h 3270"/>
                  <a:gd name="T8" fmla="*/ 2595 w 2740"/>
                  <a:gd name="T9" fmla="*/ 38 h 3270"/>
                  <a:gd name="T10" fmla="*/ 2555 w 2740"/>
                  <a:gd name="T11" fmla="*/ 68 h 3270"/>
                  <a:gd name="T12" fmla="*/ 2522 w 2740"/>
                  <a:gd name="T13" fmla="*/ 102 h 3270"/>
                  <a:gd name="T14" fmla="*/ 2493 w 2740"/>
                  <a:gd name="T15" fmla="*/ 142 h 3270"/>
                  <a:gd name="T16" fmla="*/ 2471 w 2740"/>
                  <a:gd name="T17" fmla="*/ 186 h 3270"/>
                  <a:gd name="T18" fmla="*/ 2458 w 2740"/>
                  <a:gd name="T19" fmla="*/ 235 h 3270"/>
                  <a:gd name="T20" fmla="*/ 2455 w 2740"/>
                  <a:gd name="T21" fmla="*/ 286 h 3270"/>
                  <a:gd name="T22" fmla="*/ 2455 w 2740"/>
                  <a:gd name="T23" fmla="*/ 2984 h 3270"/>
                  <a:gd name="T24" fmla="*/ 2449 w 2740"/>
                  <a:gd name="T25" fmla="*/ 3035 h 3270"/>
                  <a:gd name="T26" fmla="*/ 2437 w 2740"/>
                  <a:gd name="T27" fmla="*/ 3084 h 3270"/>
                  <a:gd name="T28" fmla="*/ 2415 w 2740"/>
                  <a:gd name="T29" fmla="*/ 3128 h 3270"/>
                  <a:gd name="T30" fmla="*/ 2387 w 2740"/>
                  <a:gd name="T31" fmla="*/ 3168 h 3270"/>
                  <a:gd name="T32" fmla="*/ 2353 w 2740"/>
                  <a:gd name="T33" fmla="*/ 3203 h 3270"/>
                  <a:gd name="T34" fmla="*/ 2313 w 2740"/>
                  <a:gd name="T35" fmla="*/ 3232 h 3270"/>
                  <a:gd name="T36" fmla="*/ 2267 w 2740"/>
                  <a:gd name="T37" fmla="*/ 3252 h 3270"/>
                  <a:gd name="T38" fmla="*/ 2220 w 2740"/>
                  <a:gd name="T39" fmla="*/ 3266 h 3270"/>
                  <a:gd name="T40" fmla="*/ 2167 w 2740"/>
                  <a:gd name="T41" fmla="*/ 3270 h 3270"/>
                  <a:gd name="T42" fmla="*/ 0 w 2740"/>
                  <a:gd name="T43" fmla="*/ 3270 h 3270"/>
                  <a:gd name="T44" fmla="*/ 53 w 2740"/>
                  <a:gd name="T45" fmla="*/ 3266 h 3270"/>
                  <a:gd name="T46" fmla="*/ 100 w 2740"/>
                  <a:gd name="T47" fmla="*/ 3252 h 3270"/>
                  <a:gd name="T48" fmla="*/ 146 w 2740"/>
                  <a:gd name="T49" fmla="*/ 3232 h 3270"/>
                  <a:gd name="T50" fmla="*/ 186 w 2740"/>
                  <a:gd name="T51" fmla="*/ 3203 h 3270"/>
                  <a:gd name="T52" fmla="*/ 221 w 2740"/>
                  <a:gd name="T53" fmla="*/ 3168 h 3270"/>
                  <a:gd name="T54" fmla="*/ 248 w 2740"/>
                  <a:gd name="T55" fmla="*/ 3128 h 3270"/>
                  <a:gd name="T56" fmla="*/ 270 w 2740"/>
                  <a:gd name="T57" fmla="*/ 3084 h 3270"/>
                  <a:gd name="T58" fmla="*/ 282 w 2740"/>
                  <a:gd name="T59" fmla="*/ 3035 h 3270"/>
                  <a:gd name="T60" fmla="*/ 288 w 2740"/>
                  <a:gd name="T61" fmla="*/ 2984 h 3270"/>
                  <a:gd name="T62" fmla="*/ 288 w 2740"/>
                  <a:gd name="T63" fmla="*/ 286 h 3270"/>
                  <a:gd name="T64" fmla="*/ 292 w 2740"/>
                  <a:gd name="T65" fmla="*/ 235 h 3270"/>
                  <a:gd name="T66" fmla="*/ 304 w 2740"/>
                  <a:gd name="T67" fmla="*/ 186 h 3270"/>
                  <a:gd name="T68" fmla="*/ 326 w 2740"/>
                  <a:gd name="T69" fmla="*/ 142 h 3270"/>
                  <a:gd name="T70" fmla="*/ 355 w 2740"/>
                  <a:gd name="T71" fmla="*/ 102 h 3270"/>
                  <a:gd name="T72" fmla="*/ 388 w 2740"/>
                  <a:gd name="T73" fmla="*/ 68 h 3270"/>
                  <a:gd name="T74" fmla="*/ 428 w 2740"/>
                  <a:gd name="T75" fmla="*/ 38 h 3270"/>
                  <a:gd name="T76" fmla="*/ 473 w 2740"/>
                  <a:gd name="T77" fmla="*/ 18 h 3270"/>
                  <a:gd name="T78" fmla="*/ 523 w 2740"/>
                  <a:gd name="T79" fmla="*/ 4 h 3270"/>
                  <a:gd name="T80" fmla="*/ 574 w 2740"/>
                  <a:gd name="T81" fmla="*/ 0 h 3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40" h="3270">
                    <a:moveTo>
                      <a:pt x="574" y="0"/>
                    </a:moveTo>
                    <a:lnTo>
                      <a:pt x="2740" y="0"/>
                    </a:lnTo>
                    <a:lnTo>
                      <a:pt x="2688" y="4"/>
                    </a:lnTo>
                    <a:lnTo>
                      <a:pt x="2640" y="18"/>
                    </a:lnTo>
                    <a:lnTo>
                      <a:pt x="2595" y="38"/>
                    </a:lnTo>
                    <a:lnTo>
                      <a:pt x="2555" y="68"/>
                    </a:lnTo>
                    <a:lnTo>
                      <a:pt x="2522" y="102"/>
                    </a:lnTo>
                    <a:lnTo>
                      <a:pt x="2493" y="142"/>
                    </a:lnTo>
                    <a:lnTo>
                      <a:pt x="2471" y="186"/>
                    </a:lnTo>
                    <a:lnTo>
                      <a:pt x="2458" y="235"/>
                    </a:lnTo>
                    <a:lnTo>
                      <a:pt x="2455" y="286"/>
                    </a:lnTo>
                    <a:lnTo>
                      <a:pt x="2455" y="2984"/>
                    </a:lnTo>
                    <a:lnTo>
                      <a:pt x="2449" y="3035"/>
                    </a:lnTo>
                    <a:lnTo>
                      <a:pt x="2437" y="3084"/>
                    </a:lnTo>
                    <a:lnTo>
                      <a:pt x="2415" y="3128"/>
                    </a:lnTo>
                    <a:lnTo>
                      <a:pt x="2387" y="3168"/>
                    </a:lnTo>
                    <a:lnTo>
                      <a:pt x="2353" y="3203"/>
                    </a:lnTo>
                    <a:lnTo>
                      <a:pt x="2313" y="3232"/>
                    </a:lnTo>
                    <a:lnTo>
                      <a:pt x="2267" y="3252"/>
                    </a:lnTo>
                    <a:lnTo>
                      <a:pt x="2220" y="3266"/>
                    </a:lnTo>
                    <a:lnTo>
                      <a:pt x="2167" y="3270"/>
                    </a:lnTo>
                    <a:lnTo>
                      <a:pt x="0" y="3270"/>
                    </a:lnTo>
                    <a:lnTo>
                      <a:pt x="53" y="3266"/>
                    </a:lnTo>
                    <a:lnTo>
                      <a:pt x="100" y="3252"/>
                    </a:lnTo>
                    <a:lnTo>
                      <a:pt x="146" y="3232"/>
                    </a:lnTo>
                    <a:lnTo>
                      <a:pt x="186" y="3203"/>
                    </a:lnTo>
                    <a:lnTo>
                      <a:pt x="221" y="3168"/>
                    </a:lnTo>
                    <a:lnTo>
                      <a:pt x="248" y="3128"/>
                    </a:lnTo>
                    <a:lnTo>
                      <a:pt x="270" y="3084"/>
                    </a:lnTo>
                    <a:lnTo>
                      <a:pt x="282" y="3035"/>
                    </a:lnTo>
                    <a:lnTo>
                      <a:pt x="288" y="2984"/>
                    </a:lnTo>
                    <a:lnTo>
                      <a:pt x="288" y="286"/>
                    </a:lnTo>
                    <a:lnTo>
                      <a:pt x="292" y="235"/>
                    </a:lnTo>
                    <a:lnTo>
                      <a:pt x="304" y="186"/>
                    </a:lnTo>
                    <a:lnTo>
                      <a:pt x="326" y="142"/>
                    </a:lnTo>
                    <a:lnTo>
                      <a:pt x="355" y="102"/>
                    </a:lnTo>
                    <a:lnTo>
                      <a:pt x="388" y="68"/>
                    </a:lnTo>
                    <a:lnTo>
                      <a:pt x="428" y="38"/>
                    </a:lnTo>
                    <a:lnTo>
                      <a:pt x="473" y="18"/>
                    </a:lnTo>
                    <a:lnTo>
                      <a:pt x="523" y="4"/>
                    </a:lnTo>
                    <a:lnTo>
                      <a:pt x="574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22" name="Group 98">
                <a:extLst>
                  <a:ext uri="{FF2B5EF4-FFF2-40B4-BE49-F238E27FC236}">
                    <a16:creationId xmlns:a16="http://schemas.microsoft.com/office/drawing/2014/main" id="{462E56BC-D1AA-4F5A-9329-705E8011C7DC}"/>
                  </a:ext>
                </a:extLst>
              </p:cNvPr>
              <p:cNvGrpSpPr/>
              <p:nvPr/>
            </p:nvGrpSpPr>
            <p:grpSpPr>
              <a:xfrm>
                <a:off x="8566686" y="2871343"/>
                <a:ext cx="1339121" cy="1825839"/>
                <a:chOff x="2475863" y="2530795"/>
                <a:chExt cx="2387147" cy="1825839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423" name="Rounded Rectangle 99">
                  <a:extLst>
                    <a:ext uri="{FF2B5EF4-FFF2-40B4-BE49-F238E27FC236}">
                      <a16:creationId xmlns:a16="http://schemas.microsoft.com/office/drawing/2014/main" id="{DF1D3730-8D52-4844-AC1B-6837BD82A012}"/>
                    </a:ext>
                  </a:extLst>
                </p:cNvPr>
                <p:cNvSpPr/>
                <p:nvPr/>
              </p:nvSpPr>
              <p:spPr>
                <a:xfrm>
                  <a:off x="2475863" y="2530795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4" name="Rounded Rectangle 100">
                  <a:extLst>
                    <a:ext uri="{FF2B5EF4-FFF2-40B4-BE49-F238E27FC236}">
                      <a16:creationId xmlns:a16="http://schemas.microsoft.com/office/drawing/2014/main" id="{F0DFB35F-A487-4C98-B00C-6A5E8FBD4DB5}"/>
                    </a:ext>
                  </a:extLst>
                </p:cNvPr>
                <p:cNvSpPr/>
                <p:nvPr/>
              </p:nvSpPr>
              <p:spPr>
                <a:xfrm>
                  <a:off x="2475863" y="3381942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5" name="Rounded Rectangle 101">
                  <a:extLst>
                    <a:ext uri="{FF2B5EF4-FFF2-40B4-BE49-F238E27FC236}">
                      <a16:creationId xmlns:a16="http://schemas.microsoft.com/office/drawing/2014/main" id="{5997A325-92BA-4DBA-A6E1-E4A8BF2D49E3}"/>
                    </a:ext>
                  </a:extLst>
                </p:cNvPr>
                <p:cNvSpPr/>
                <p:nvPr/>
              </p:nvSpPr>
              <p:spPr>
                <a:xfrm>
                  <a:off x="2576330" y="3304567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26" name="Group 102">
                  <a:extLst>
                    <a:ext uri="{FF2B5EF4-FFF2-40B4-BE49-F238E27FC236}">
                      <a16:creationId xmlns:a16="http://schemas.microsoft.com/office/drawing/2014/main" id="{DB300943-E0BF-4420-9FE7-64BA6933294B}"/>
                    </a:ext>
                  </a:extLst>
                </p:cNvPr>
                <p:cNvGrpSpPr/>
                <p:nvPr/>
              </p:nvGrpSpPr>
              <p:grpSpPr>
                <a:xfrm>
                  <a:off x="2576330" y="2608172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457" name="Rounded Rectangle 133">
                    <a:extLst>
                      <a:ext uri="{FF2B5EF4-FFF2-40B4-BE49-F238E27FC236}">
                        <a16:creationId xmlns:a16="http://schemas.microsoft.com/office/drawing/2014/main" id="{57534395-D2E7-49E5-A2F1-021A03560798}"/>
                      </a:ext>
                    </a:extLst>
                  </p:cNvPr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8" name="Rounded Rectangle 134">
                    <a:extLst>
                      <a:ext uri="{FF2B5EF4-FFF2-40B4-BE49-F238E27FC236}">
                        <a16:creationId xmlns:a16="http://schemas.microsoft.com/office/drawing/2014/main" id="{4F6E94DA-7B14-40CF-9C03-04C7E9D6F15A}"/>
                      </a:ext>
                    </a:extLst>
                  </p:cNvPr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27" name="Rounded Rectangle 103">
                  <a:extLst>
                    <a:ext uri="{FF2B5EF4-FFF2-40B4-BE49-F238E27FC236}">
                      <a16:creationId xmlns:a16="http://schemas.microsoft.com/office/drawing/2014/main" id="{4EC5F0DE-719A-4337-BFB1-5679FF6D30B6}"/>
                    </a:ext>
                  </a:extLst>
                </p:cNvPr>
                <p:cNvSpPr/>
                <p:nvPr/>
              </p:nvSpPr>
              <p:spPr>
                <a:xfrm>
                  <a:off x="2701789" y="2685550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8" name="Rounded Rectangle 104">
                  <a:extLst>
                    <a:ext uri="{FF2B5EF4-FFF2-40B4-BE49-F238E27FC236}">
                      <a16:creationId xmlns:a16="http://schemas.microsoft.com/office/drawing/2014/main" id="{555E7ECA-3B55-4B6F-836D-059F3DFB502C}"/>
                    </a:ext>
                  </a:extLst>
                </p:cNvPr>
                <p:cNvSpPr/>
                <p:nvPr/>
              </p:nvSpPr>
              <p:spPr>
                <a:xfrm>
                  <a:off x="2702556" y="322719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29" name="Group 105">
                  <a:extLst>
                    <a:ext uri="{FF2B5EF4-FFF2-40B4-BE49-F238E27FC236}">
                      <a16:creationId xmlns:a16="http://schemas.microsoft.com/office/drawing/2014/main" id="{9AB5B5F2-D681-4097-916B-5EC09875EBAA}"/>
                    </a:ext>
                  </a:extLst>
                </p:cNvPr>
                <p:cNvGrpSpPr/>
                <p:nvPr/>
              </p:nvGrpSpPr>
              <p:grpSpPr>
                <a:xfrm>
                  <a:off x="2701790" y="2762927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455" name="Rounded Rectangle 131">
                    <a:extLst>
                      <a:ext uri="{FF2B5EF4-FFF2-40B4-BE49-F238E27FC236}">
                        <a16:creationId xmlns:a16="http://schemas.microsoft.com/office/drawing/2014/main" id="{5C4E976D-1CD5-49C8-AD02-93A109BC966B}"/>
                      </a:ext>
                    </a:extLst>
                  </p:cNvPr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6" name="Rounded Rectangle 132">
                    <a:extLst>
                      <a:ext uri="{FF2B5EF4-FFF2-40B4-BE49-F238E27FC236}">
                        <a16:creationId xmlns:a16="http://schemas.microsoft.com/office/drawing/2014/main" id="{512BEEDC-AD84-4501-8166-E392D5BA5177}"/>
                      </a:ext>
                    </a:extLst>
                  </p:cNvPr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30" name="Rounded Rectangle 106">
                  <a:extLst>
                    <a:ext uri="{FF2B5EF4-FFF2-40B4-BE49-F238E27FC236}">
                      <a16:creationId xmlns:a16="http://schemas.microsoft.com/office/drawing/2014/main" id="{D56A6661-597B-40FB-BA93-787A2BB2CC95}"/>
                    </a:ext>
                  </a:extLst>
                </p:cNvPr>
                <p:cNvSpPr/>
                <p:nvPr/>
              </p:nvSpPr>
              <p:spPr>
                <a:xfrm>
                  <a:off x="2701789" y="2840304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1" name="Rounded Rectangle 107">
                  <a:extLst>
                    <a:ext uri="{FF2B5EF4-FFF2-40B4-BE49-F238E27FC236}">
                      <a16:creationId xmlns:a16="http://schemas.microsoft.com/office/drawing/2014/main" id="{F977AC31-4F60-49BB-B709-254E29967991}"/>
                    </a:ext>
                  </a:extLst>
                </p:cNvPr>
                <p:cNvSpPr/>
                <p:nvPr/>
              </p:nvSpPr>
              <p:spPr>
                <a:xfrm>
                  <a:off x="2889843" y="2917681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2" name="Rounded Rectangle 108">
                  <a:extLst>
                    <a:ext uri="{FF2B5EF4-FFF2-40B4-BE49-F238E27FC236}">
                      <a16:creationId xmlns:a16="http://schemas.microsoft.com/office/drawing/2014/main" id="{E76F5344-475B-4F6E-9783-6B45CE1F05B0}"/>
                    </a:ext>
                  </a:extLst>
                </p:cNvPr>
                <p:cNvSpPr/>
                <p:nvPr/>
              </p:nvSpPr>
              <p:spPr>
                <a:xfrm>
                  <a:off x="2889843" y="3149813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3" name="Rounded Rectangle 109">
                  <a:extLst>
                    <a:ext uri="{FF2B5EF4-FFF2-40B4-BE49-F238E27FC236}">
                      <a16:creationId xmlns:a16="http://schemas.microsoft.com/office/drawing/2014/main" id="{D83D9581-5F24-4CFC-93B8-1CBCB5726C7B}"/>
                    </a:ext>
                  </a:extLst>
                </p:cNvPr>
                <p:cNvSpPr/>
                <p:nvPr/>
              </p:nvSpPr>
              <p:spPr>
                <a:xfrm>
                  <a:off x="2889842" y="3072436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34" name="Group 110">
                  <a:extLst>
                    <a:ext uri="{FF2B5EF4-FFF2-40B4-BE49-F238E27FC236}">
                      <a16:creationId xmlns:a16="http://schemas.microsoft.com/office/drawing/2014/main" id="{2B045F1A-051E-4721-A27B-F795F0B8B362}"/>
                    </a:ext>
                  </a:extLst>
                </p:cNvPr>
                <p:cNvGrpSpPr/>
                <p:nvPr/>
              </p:nvGrpSpPr>
              <p:grpSpPr>
                <a:xfrm>
                  <a:off x="2889843" y="2995059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453" name="Rounded Rectangle 129">
                    <a:extLst>
                      <a:ext uri="{FF2B5EF4-FFF2-40B4-BE49-F238E27FC236}">
                        <a16:creationId xmlns:a16="http://schemas.microsoft.com/office/drawing/2014/main" id="{A0E8894E-03D7-477F-99DF-EA8031F14CC5}"/>
                      </a:ext>
                    </a:extLst>
                  </p:cNvPr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4" name="Rounded Rectangle 130">
                    <a:extLst>
                      <a:ext uri="{FF2B5EF4-FFF2-40B4-BE49-F238E27FC236}">
                        <a16:creationId xmlns:a16="http://schemas.microsoft.com/office/drawing/2014/main" id="{B5A71238-7631-4908-A116-4A2F5B7CF924}"/>
                      </a:ext>
                    </a:extLst>
                  </p:cNvPr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35" name="Rounded Rectangle 111">
                  <a:extLst>
                    <a:ext uri="{FF2B5EF4-FFF2-40B4-BE49-F238E27FC236}">
                      <a16:creationId xmlns:a16="http://schemas.microsoft.com/office/drawing/2014/main" id="{544E52C8-C8CB-4C2B-87A4-602AB8668231}"/>
                    </a:ext>
                  </a:extLst>
                </p:cNvPr>
                <p:cNvSpPr/>
                <p:nvPr/>
              </p:nvSpPr>
              <p:spPr>
                <a:xfrm>
                  <a:off x="2475863" y="3465048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6" name="Rounded Rectangle 112">
                  <a:extLst>
                    <a:ext uri="{FF2B5EF4-FFF2-40B4-BE49-F238E27FC236}">
                      <a16:creationId xmlns:a16="http://schemas.microsoft.com/office/drawing/2014/main" id="{43D43F0F-71D7-459E-812A-201F25F411B9}"/>
                    </a:ext>
                  </a:extLst>
                </p:cNvPr>
                <p:cNvSpPr/>
                <p:nvPr/>
              </p:nvSpPr>
              <p:spPr>
                <a:xfrm>
                  <a:off x="2475863" y="4316195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7" name="Rounded Rectangle 113">
                  <a:extLst>
                    <a:ext uri="{FF2B5EF4-FFF2-40B4-BE49-F238E27FC236}">
                      <a16:creationId xmlns:a16="http://schemas.microsoft.com/office/drawing/2014/main" id="{A9C589A8-A3AC-4AC4-BCC6-1E96A84F2657}"/>
                    </a:ext>
                  </a:extLst>
                </p:cNvPr>
                <p:cNvSpPr/>
                <p:nvPr/>
              </p:nvSpPr>
              <p:spPr>
                <a:xfrm>
                  <a:off x="2576330" y="423882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38" name="Group 114">
                  <a:extLst>
                    <a:ext uri="{FF2B5EF4-FFF2-40B4-BE49-F238E27FC236}">
                      <a16:creationId xmlns:a16="http://schemas.microsoft.com/office/drawing/2014/main" id="{542FE3B8-9520-4D2D-AD1F-EEB82D00E272}"/>
                    </a:ext>
                  </a:extLst>
                </p:cNvPr>
                <p:cNvGrpSpPr/>
                <p:nvPr/>
              </p:nvGrpSpPr>
              <p:grpSpPr>
                <a:xfrm>
                  <a:off x="2576330" y="3542425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451" name="Rounded Rectangle 127">
                    <a:extLst>
                      <a:ext uri="{FF2B5EF4-FFF2-40B4-BE49-F238E27FC236}">
                        <a16:creationId xmlns:a16="http://schemas.microsoft.com/office/drawing/2014/main" id="{F896A2EF-428D-469F-8261-6EBC76B91D91}"/>
                      </a:ext>
                    </a:extLst>
                  </p:cNvPr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2" name="Rounded Rectangle 128">
                    <a:extLst>
                      <a:ext uri="{FF2B5EF4-FFF2-40B4-BE49-F238E27FC236}">
                        <a16:creationId xmlns:a16="http://schemas.microsoft.com/office/drawing/2014/main" id="{29F6E68F-9281-44CE-AF3A-D4BA8CD3D18B}"/>
                      </a:ext>
                    </a:extLst>
                  </p:cNvPr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39" name="Rounded Rectangle 115">
                  <a:extLst>
                    <a:ext uri="{FF2B5EF4-FFF2-40B4-BE49-F238E27FC236}">
                      <a16:creationId xmlns:a16="http://schemas.microsoft.com/office/drawing/2014/main" id="{D8B942AA-F6C5-4637-974A-603EFEE2E587}"/>
                    </a:ext>
                  </a:extLst>
                </p:cNvPr>
                <p:cNvSpPr/>
                <p:nvPr/>
              </p:nvSpPr>
              <p:spPr>
                <a:xfrm>
                  <a:off x="2701789" y="3619803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40" name="Rounded Rectangle 116">
                  <a:extLst>
                    <a:ext uri="{FF2B5EF4-FFF2-40B4-BE49-F238E27FC236}">
                      <a16:creationId xmlns:a16="http://schemas.microsoft.com/office/drawing/2014/main" id="{AF0454B0-6253-4E56-AF85-35F33C7A4250}"/>
                    </a:ext>
                  </a:extLst>
                </p:cNvPr>
                <p:cNvSpPr/>
                <p:nvPr/>
              </p:nvSpPr>
              <p:spPr>
                <a:xfrm>
                  <a:off x="2702556" y="4161443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41" name="Group 117">
                  <a:extLst>
                    <a:ext uri="{FF2B5EF4-FFF2-40B4-BE49-F238E27FC236}">
                      <a16:creationId xmlns:a16="http://schemas.microsoft.com/office/drawing/2014/main" id="{6B453989-CE60-4623-8D3C-301091CC59A5}"/>
                    </a:ext>
                  </a:extLst>
                </p:cNvPr>
                <p:cNvGrpSpPr/>
                <p:nvPr/>
              </p:nvGrpSpPr>
              <p:grpSpPr>
                <a:xfrm>
                  <a:off x="2701790" y="3697180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449" name="Rounded Rectangle 125">
                    <a:extLst>
                      <a:ext uri="{FF2B5EF4-FFF2-40B4-BE49-F238E27FC236}">
                        <a16:creationId xmlns:a16="http://schemas.microsoft.com/office/drawing/2014/main" id="{3E26F0FB-2611-4AEC-B909-F95556C42357}"/>
                      </a:ext>
                    </a:extLst>
                  </p:cNvPr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0" name="Rounded Rectangle 126">
                    <a:extLst>
                      <a:ext uri="{FF2B5EF4-FFF2-40B4-BE49-F238E27FC236}">
                        <a16:creationId xmlns:a16="http://schemas.microsoft.com/office/drawing/2014/main" id="{C8B12647-B1C4-4874-ABF9-B2F3D5DCB8BE}"/>
                      </a:ext>
                    </a:extLst>
                  </p:cNvPr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42" name="Rounded Rectangle 118">
                  <a:extLst>
                    <a:ext uri="{FF2B5EF4-FFF2-40B4-BE49-F238E27FC236}">
                      <a16:creationId xmlns:a16="http://schemas.microsoft.com/office/drawing/2014/main" id="{716F5C9B-A257-4FE1-ADE6-F6AF29928274}"/>
                    </a:ext>
                  </a:extLst>
                </p:cNvPr>
                <p:cNvSpPr/>
                <p:nvPr/>
              </p:nvSpPr>
              <p:spPr>
                <a:xfrm>
                  <a:off x="2701789" y="3774557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43" name="Rounded Rectangle 119">
                  <a:extLst>
                    <a:ext uri="{FF2B5EF4-FFF2-40B4-BE49-F238E27FC236}">
                      <a16:creationId xmlns:a16="http://schemas.microsoft.com/office/drawing/2014/main" id="{4C7761C3-0C07-4040-AB88-198DB9134C83}"/>
                    </a:ext>
                  </a:extLst>
                </p:cNvPr>
                <p:cNvSpPr/>
                <p:nvPr/>
              </p:nvSpPr>
              <p:spPr>
                <a:xfrm>
                  <a:off x="2889843" y="3851934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44" name="Rounded Rectangle 120">
                  <a:extLst>
                    <a:ext uri="{FF2B5EF4-FFF2-40B4-BE49-F238E27FC236}">
                      <a16:creationId xmlns:a16="http://schemas.microsoft.com/office/drawing/2014/main" id="{F9184E84-4D5E-4A4E-A2D5-2E70F8627317}"/>
                    </a:ext>
                  </a:extLst>
                </p:cNvPr>
                <p:cNvSpPr/>
                <p:nvPr/>
              </p:nvSpPr>
              <p:spPr>
                <a:xfrm>
                  <a:off x="2889843" y="4084066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45" name="Rounded Rectangle 121">
                  <a:extLst>
                    <a:ext uri="{FF2B5EF4-FFF2-40B4-BE49-F238E27FC236}">
                      <a16:creationId xmlns:a16="http://schemas.microsoft.com/office/drawing/2014/main" id="{4FC320FC-BE4B-4230-983C-F9C0EBC2E91B}"/>
                    </a:ext>
                  </a:extLst>
                </p:cNvPr>
                <p:cNvSpPr/>
                <p:nvPr/>
              </p:nvSpPr>
              <p:spPr>
                <a:xfrm>
                  <a:off x="2889842" y="4006689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46" name="Group 122">
                  <a:extLst>
                    <a:ext uri="{FF2B5EF4-FFF2-40B4-BE49-F238E27FC236}">
                      <a16:creationId xmlns:a16="http://schemas.microsoft.com/office/drawing/2014/main" id="{E00E439C-AD76-46B5-87E2-AFE8B81BA8A2}"/>
                    </a:ext>
                  </a:extLst>
                </p:cNvPr>
                <p:cNvGrpSpPr/>
                <p:nvPr/>
              </p:nvGrpSpPr>
              <p:grpSpPr>
                <a:xfrm>
                  <a:off x="2889843" y="3929312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447" name="Rounded Rectangle 123">
                    <a:extLst>
                      <a:ext uri="{FF2B5EF4-FFF2-40B4-BE49-F238E27FC236}">
                        <a16:creationId xmlns:a16="http://schemas.microsoft.com/office/drawing/2014/main" id="{F3999E79-A510-446D-96BA-0496CBF74F32}"/>
                      </a:ext>
                    </a:extLst>
                  </p:cNvPr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8" name="Rounded Rectangle 124">
                    <a:extLst>
                      <a:ext uri="{FF2B5EF4-FFF2-40B4-BE49-F238E27FC236}">
                        <a16:creationId xmlns:a16="http://schemas.microsoft.com/office/drawing/2014/main" id="{37AA5F45-0D8A-427D-8999-4651C3DC660C}"/>
                      </a:ext>
                    </a:extLst>
                  </p:cNvPr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62" name="Group 2">
              <a:extLst>
                <a:ext uri="{FF2B5EF4-FFF2-40B4-BE49-F238E27FC236}">
                  <a16:creationId xmlns:a16="http://schemas.microsoft.com/office/drawing/2014/main" id="{A387B84C-6F9C-4AD4-94F2-1EA86A5FD511}"/>
                </a:ext>
              </a:extLst>
            </p:cNvPr>
            <p:cNvGrpSpPr/>
            <p:nvPr/>
          </p:nvGrpSpPr>
          <p:grpSpPr>
            <a:xfrm>
              <a:off x="7120941" y="2989159"/>
              <a:ext cx="3011526" cy="2585775"/>
              <a:chOff x="6807699" y="2868350"/>
              <a:chExt cx="3011526" cy="2585775"/>
            </a:xfrm>
          </p:grpSpPr>
          <p:sp>
            <p:nvSpPr>
              <p:cNvPr id="381" name="Freeform 69">
                <a:extLst>
                  <a:ext uri="{FF2B5EF4-FFF2-40B4-BE49-F238E27FC236}">
                    <a16:creationId xmlns:a16="http://schemas.microsoft.com/office/drawing/2014/main" id="{B14F2FD9-14EF-4E94-90A3-ED5D068E5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0241" y="2868350"/>
                <a:ext cx="2378984" cy="2585775"/>
              </a:xfrm>
              <a:custGeom>
                <a:avLst/>
                <a:gdLst>
                  <a:gd name="T0" fmla="*/ 0 w 2739"/>
                  <a:gd name="T1" fmla="*/ 0 h 2977"/>
                  <a:gd name="T2" fmla="*/ 2167 w 2739"/>
                  <a:gd name="T3" fmla="*/ 0 h 2977"/>
                  <a:gd name="T4" fmla="*/ 2218 w 2739"/>
                  <a:gd name="T5" fmla="*/ 4 h 2977"/>
                  <a:gd name="T6" fmla="*/ 2267 w 2739"/>
                  <a:gd name="T7" fmla="*/ 18 h 2977"/>
                  <a:gd name="T8" fmla="*/ 2311 w 2739"/>
                  <a:gd name="T9" fmla="*/ 39 h 2977"/>
                  <a:gd name="T10" fmla="*/ 2351 w 2739"/>
                  <a:gd name="T11" fmla="*/ 68 h 2977"/>
                  <a:gd name="T12" fmla="*/ 2386 w 2739"/>
                  <a:gd name="T13" fmla="*/ 102 h 2977"/>
                  <a:gd name="T14" fmla="*/ 2415 w 2739"/>
                  <a:gd name="T15" fmla="*/ 142 h 2977"/>
                  <a:gd name="T16" fmla="*/ 2435 w 2739"/>
                  <a:gd name="T17" fmla="*/ 186 h 2977"/>
                  <a:gd name="T18" fmla="*/ 2449 w 2739"/>
                  <a:gd name="T19" fmla="*/ 235 h 2977"/>
                  <a:gd name="T20" fmla="*/ 2453 w 2739"/>
                  <a:gd name="T21" fmla="*/ 286 h 2977"/>
                  <a:gd name="T22" fmla="*/ 2453 w 2739"/>
                  <a:gd name="T23" fmla="*/ 2691 h 2977"/>
                  <a:gd name="T24" fmla="*/ 2458 w 2739"/>
                  <a:gd name="T25" fmla="*/ 2742 h 2977"/>
                  <a:gd name="T26" fmla="*/ 2471 w 2739"/>
                  <a:gd name="T27" fmla="*/ 2791 h 2977"/>
                  <a:gd name="T28" fmla="*/ 2493 w 2739"/>
                  <a:gd name="T29" fmla="*/ 2835 h 2977"/>
                  <a:gd name="T30" fmla="*/ 2520 w 2739"/>
                  <a:gd name="T31" fmla="*/ 2875 h 2977"/>
                  <a:gd name="T32" fmla="*/ 2555 w 2739"/>
                  <a:gd name="T33" fmla="*/ 2910 h 2977"/>
                  <a:gd name="T34" fmla="*/ 2595 w 2739"/>
                  <a:gd name="T35" fmla="*/ 2939 h 2977"/>
                  <a:gd name="T36" fmla="*/ 2640 w 2739"/>
                  <a:gd name="T37" fmla="*/ 2959 h 2977"/>
                  <a:gd name="T38" fmla="*/ 2688 w 2739"/>
                  <a:gd name="T39" fmla="*/ 2973 h 2977"/>
                  <a:gd name="T40" fmla="*/ 2739 w 2739"/>
                  <a:gd name="T41" fmla="*/ 2977 h 2977"/>
                  <a:gd name="T42" fmla="*/ 572 w 2739"/>
                  <a:gd name="T43" fmla="*/ 2977 h 2977"/>
                  <a:gd name="T44" fmla="*/ 521 w 2739"/>
                  <a:gd name="T45" fmla="*/ 2973 h 2977"/>
                  <a:gd name="T46" fmla="*/ 473 w 2739"/>
                  <a:gd name="T47" fmla="*/ 2959 h 2977"/>
                  <a:gd name="T48" fmla="*/ 428 w 2739"/>
                  <a:gd name="T49" fmla="*/ 2939 h 2977"/>
                  <a:gd name="T50" fmla="*/ 388 w 2739"/>
                  <a:gd name="T51" fmla="*/ 2910 h 2977"/>
                  <a:gd name="T52" fmla="*/ 353 w 2739"/>
                  <a:gd name="T53" fmla="*/ 2875 h 2977"/>
                  <a:gd name="T54" fmla="*/ 326 w 2739"/>
                  <a:gd name="T55" fmla="*/ 2835 h 2977"/>
                  <a:gd name="T56" fmla="*/ 304 w 2739"/>
                  <a:gd name="T57" fmla="*/ 2791 h 2977"/>
                  <a:gd name="T58" fmla="*/ 291 w 2739"/>
                  <a:gd name="T59" fmla="*/ 2742 h 2977"/>
                  <a:gd name="T60" fmla="*/ 286 w 2739"/>
                  <a:gd name="T61" fmla="*/ 2691 h 2977"/>
                  <a:gd name="T62" fmla="*/ 286 w 2739"/>
                  <a:gd name="T63" fmla="*/ 286 h 2977"/>
                  <a:gd name="T64" fmla="*/ 282 w 2739"/>
                  <a:gd name="T65" fmla="*/ 235 h 2977"/>
                  <a:gd name="T66" fmla="*/ 268 w 2739"/>
                  <a:gd name="T67" fmla="*/ 186 h 2977"/>
                  <a:gd name="T68" fmla="*/ 248 w 2739"/>
                  <a:gd name="T69" fmla="*/ 142 h 2977"/>
                  <a:gd name="T70" fmla="*/ 219 w 2739"/>
                  <a:gd name="T71" fmla="*/ 102 h 2977"/>
                  <a:gd name="T72" fmla="*/ 184 w 2739"/>
                  <a:gd name="T73" fmla="*/ 68 h 2977"/>
                  <a:gd name="T74" fmla="*/ 144 w 2739"/>
                  <a:gd name="T75" fmla="*/ 39 h 2977"/>
                  <a:gd name="T76" fmla="*/ 100 w 2739"/>
                  <a:gd name="T77" fmla="*/ 18 h 2977"/>
                  <a:gd name="T78" fmla="*/ 51 w 2739"/>
                  <a:gd name="T79" fmla="*/ 4 h 2977"/>
                  <a:gd name="T80" fmla="*/ 0 w 2739"/>
                  <a:gd name="T81" fmla="*/ 0 h 2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39" h="2977">
                    <a:moveTo>
                      <a:pt x="0" y="0"/>
                    </a:moveTo>
                    <a:lnTo>
                      <a:pt x="2167" y="0"/>
                    </a:lnTo>
                    <a:lnTo>
                      <a:pt x="2218" y="4"/>
                    </a:lnTo>
                    <a:lnTo>
                      <a:pt x="2267" y="18"/>
                    </a:lnTo>
                    <a:lnTo>
                      <a:pt x="2311" y="39"/>
                    </a:lnTo>
                    <a:lnTo>
                      <a:pt x="2351" y="68"/>
                    </a:lnTo>
                    <a:lnTo>
                      <a:pt x="2386" y="102"/>
                    </a:lnTo>
                    <a:lnTo>
                      <a:pt x="2415" y="142"/>
                    </a:lnTo>
                    <a:lnTo>
                      <a:pt x="2435" y="186"/>
                    </a:lnTo>
                    <a:lnTo>
                      <a:pt x="2449" y="235"/>
                    </a:lnTo>
                    <a:lnTo>
                      <a:pt x="2453" y="286"/>
                    </a:lnTo>
                    <a:lnTo>
                      <a:pt x="2453" y="2691"/>
                    </a:lnTo>
                    <a:lnTo>
                      <a:pt x="2458" y="2742"/>
                    </a:lnTo>
                    <a:lnTo>
                      <a:pt x="2471" y="2791"/>
                    </a:lnTo>
                    <a:lnTo>
                      <a:pt x="2493" y="2835"/>
                    </a:lnTo>
                    <a:lnTo>
                      <a:pt x="2520" y="2875"/>
                    </a:lnTo>
                    <a:lnTo>
                      <a:pt x="2555" y="2910"/>
                    </a:lnTo>
                    <a:lnTo>
                      <a:pt x="2595" y="2939"/>
                    </a:lnTo>
                    <a:lnTo>
                      <a:pt x="2640" y="2959"/>
                    </a:lnTo>
                    <a:lnTo>
                      <a:pt x="2688" y="2973"/>
                    </a:lnTo>
                    <a:lnTo>
                      <a:pt x="2739" y="2977"/>
                    </a:lnTo>
                    <a:lnTo>
                      <a:pt x="572" y="2977"/>
                    </a:lnTo>
                    <a:lnTo>
                      <a:pt x="521" y="2973"/>
                    </a:lnTo>
                    <a:lnTo>
                      <a:pt x="473" y="2959"/>
                    </a:lnTo>
                    <a:lnTo>
                      <a:pt x="428" y="2939"/>
                    </a:lnTo>
                    <a:lnTo>
                      <a:pt x="388" y="2910"/>
                    </a:lnTo>
                    <a:lnTo>
                      <a:pt x="353" y="2875"/>
                    </a:lnTo>
                    <a:lnTo>
                      <a:pt x="326" y="2835"/>
                    </a:lnTo>
                    <a:lnTo>
                      <a:pt x="304" y="2791"/>
                    </a:lnTo>
                    <a:lnTo>
                      <a:pt x="291" y="2742"/>
                    </a:lnTo>
                    <a:lnTo>
                      <a:pt x="286" y="2691"/>
                    </a:lnTo>
                    <a:lnTo>
                      <a:pt x="286" y="286"/>
                    </a:lnTo>
                    <a:lnTo>
                      <a:pt x="282" y="235"/>
                    </a:lnTo>
                    <a:lnTo>
                      <a:pt x="268" y="186"/>
                    </a:lnTo>
                    <a:lnTo>
                      <a:pt x="248" y="142"/>
                    </a:lnTo>
                    <a:lnTo>
                      <a:pt x="219" y="102"/>
                    </a:lnTo>
                    <a:lnTo>
                      <a:pt x="184" y="68"/>
                    </a:lnTo>
                    <a:lnTo>
                      <a:pt x="144" y="39"/>
                    </a:lnTo>
                    <a:lnTo>
                      <a:pt x="100" y="18"/>
                    </a:lnTo>
                    <a:lnTo>
                      <a:pt x="51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2" name="Freeform 70">
                <a:extLst>
                  <a:ext uri="{FF2B5EF4-FFF2-40B4-BE49-F238E27FC236}">
                    <a16:creationId xmlns:a16="http://schemas.microsoft.com/office/drawing/2014/main" id="{9EC8B136-6166-4680-94A3-2F1AA2E73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7699" y="2868350"/>
                <a:ext cx="2380721" cy="2262554"/>
              </a:xfrm>
              <a:custGeom>
                <a:avLst/>
                <a:gdLst>
                  <a:gd name="T0" fmla="*/ 573 w 2740"/>
                  <a:gd name="T1" fmla="*/ 0 h 2606"/>
                  <a:gd name="T2" fmla="*/ 2740 w 2740"/>
                  <a:gd name="T3" fmla="*/ 0 h 2606"/>
                  <a:gd name="T4" fmla="*/ 2689 w 2740"/>
                  <a:gd name="T5" fmla="*/ 4 h 2606"/>
                  <a:gd name="T6" fmla="*/ 2640 w 2740"/>
                  <a:gd name="T7" fmla="*/ 18 h 2606"/>
                  <a:gd name="T8" fmla="*/ 2594 w 2740"/>
                  <a:gd name="T9" fmla="*/ 39 h 2606"/>
                  <a:gd name="T10" fmla="*/ 2556 w 2740"/>
                  <a:gd name="T11" fmla="*/ 68 h 2606"/>
                  <a:gd name="T12" fmla="*/ 2521 w 2740"/>
                  <a:gd name="T13" fmla="*/ 102 h 2606"/>
                  <a:gd name="T14" fmla="*/ 2492 w 2740"/>
                  <a:gd name="T15" fmla="*/ 142 h 2606"/>
                  <a:gd name="T16" fmla="*/ 2470 w 2740"/>
                  <a:gd name="T17" fmla="*/ 186 h 2606"/>
                  <a:gd name="T18" fmla="*/ 2458 w 2740"/>
                  <a:gd name="T19" fmla="*/ 235 h 2606"/>
                  <a:gd name="T20" fmla="*/ 2454 w 2740"/>
                  <a:gd name="T21" fmla="*/ 286 h 2606"/>
                  <a:gd name="T22" fmla="*/ 2454 w 2740"/>
                  <a:gd name="T23" fmla="*/ 2318 h 2606"/>
                  <a:gd name="T24" fmla="*/ 2448 w 2740"/>
                  <a:gd name="T25" fmla="*/ 2371 h 2606"/>
                  <a:gd name="T26" fmla="*/ 2436 w 2740"/>
                  <a:gd name="T27" fmla="*/ 2418 h 2606"/>
                  <a:gd name="T28" fmla="*/ 2414 w 2740"/>
                  <a:gd name="T29" fmla="*/ 2464 h 2606"/>
                  <a:gd name="T30" fmla="*/ 2387 w 2740"/>
                  <a:gd name="T31" fmla="*/ 2504 h 2606"/>
                  <a:gd name="T32" fmla="*/ 2352 w 2740"/>
                  <a:gd name="T33" fmla="*/ 2538 h 2606"/>
                  <a:gd name="T34" fmla="*/ 2312 w 2740"/>
                  <a:gd name="T35" fmla="*/ 2566 h 2606"/>
                  <a:gd name="T36" fmla="*/ 2267 w 2740"/>
                  <a:gd name="T37" fmla="*/ 2587 h 2606"/>
                  <a:gd name="T38" fmla="*/ 2219 w 2740"/>
                  <a:gd name="T39" fmla="*/ 2600 h 2606"/>
                  <a:gd name="T40" fmla="*/ 2166 w 2740"/>
                  <a:gd name="T41" fmla="*/ 2606 h 2606"/>
                  <a:gd name="T42" fmla="*/ 0 w 2740"/>
                  <a:gd name="T43" fmla="*/ 2606 h 2606"/>
                  <a:gd name="T44" fmla="*/ 52 w 2740"/>
                  <a:gd name="T45" fmla="*/ 2600 h 2606"/>
                  <a:gd name="T46" fmla="*/ 100 w 2740"/>
                  <a:gd name="T47" fmla="*/ 2587 h 2606"/>
                  <a:gd name="T48" fmla="*/ 145 w 2740"/>
                  <a:gd name="T49" fmla="*/ 2566 h 2606"/>
                  <a:gd name="T50" fmla="*/ 185 w 2740"/>
                  <a:gd name="T51" fmla="*/ 2538 h 2606"/>
                  <a:gd name="T52" fmla="*/ 220 w 2740"/>
                  <a:gd name="T53" fmla="*/ 2504 h 2606"/>
                  <a:gd name="T54" fmla="*/ 247 w 2740"/>
                  <a:gd name="T55" fmla="*/ 2464 h 2606"/>
                  <a:gd name="T56" fmla="*/ 269 w 2740"/>
                  <a:gd name="T57" fmla="*/ 2418 h 2606"/>
                  <a:gd name="T58" fmla="*/ 282 w 2740"/>
                  <a:gd name="T59" fmla="*/ 2371 h 2606"/>
                  <a:gd name="T60" fmla="*/ 287 w 2740"/>
                  <a:gd name="T61" fmla="*/ 2318 h 2606"/>
                  <a:gd name="T62" fmla="*/ 287 w 2740"/>
                  <a:gd name="T63" fmla="*/ 286 h 2606"/>
                  <a:gd name="T64" fmla="*/ 291 w 2740"/>
                  <a:gd name="T65" fmla="*/ 235 h 2606"/>
                  <a:gd name="T66" fmla="*/ 303 w 2740"/>
                  <a:gd name="T67" fmla="*/ 186 h 2606"/>
                  <a:gd name="T68" fmla="*/ 325 w 2740"/>
                  <a:gd name="T69" fmla="*/ 142 h 2606"/>
                  <a:gd name="T70" fmla="*/ 354 w 2740"/>
                  <a:gd name="T71" fmla="*/ 102 h 2606"/>
                  <a:gd name="T72" fmla="*/ 389 w 2740"/>
                  <a:gd name="T73" fmla="*/ 68 h 2606"/>
                  <a:gd name="T74" fmla="*/ 427 w 2740"/>
                  <a:gd name="T75" fmla="*/ 39 h 2606"/>
                  <a:gd name="T76" fmla="*/ 473 w 2740"/>
                  <a:gd name="T77" fmla="*/ 18 h 2606"/>
                  <a:gd name="T78" fmla="*/ 522 w 2740"/>
                  <a:gd name="T79" fmla="*/ 4 h 2606"/>
                  <a:gd name="T80" fmla="*/ 573 w 2740"/>
                  <a:gd name="T81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40" h="2606">
                    <a:moveTo>
                      <a:pt x="573" y="0"/>
                    </a:moveTo>
                    <a:lnTo>
                      <a:pt x="2740" y="0"/>
                    </a:lnTo>
                    <a:lnTo>
                      <a:pt x="2689" y="4"/>
                    </a:lnTo>
                    <a:lnTo>
                      <a:pt x="2640" y="18"/>
                    </a:lnTo>
                    <a:lnTo>
                      <a:pt x="2594" y="39"/>
                    </a:lnTo>
                    <a:lnTo>
                      <a:pt x="2556" y="68"/>
                    </a:lnTo>
                    <a:lnTo>
                      <a:pt x="2521" y="102"/>
                    </a:lnTo>
                    <a:lnTo>
                      <a:pt x="2492" y="142"/>
                    </a:lnTo>
                    <a:lnTo>
                      <a:pt x="2470" y="186"/>
                    </a:lnTo>
                    <a:lnTo>
                      <a:pt x="2458" y="235"/>
                    </a:lnTo>
                    <a:lnTo>
                      <a:pt x="2454" y="286"/>
                    </a:lnTo>
                    <a:lnTo>
                      <a:pt x="2454" y="2318"/>
                    </a:lnTo>
                    <a:lnTo>
                      <a:pt x="2448" y="2371"/>
                    </a:lnTo>
                    <a:lnTo>
                      <a:pt x="2436" y="2418"/>
                    </a:lnTo>
                    <a:lnTo>
                      <a:pt x="2414" y="2464"/>
                    </a:lnTo>
                    <a:lnTo>
                      <a:pt x="2387" y="2504"/>
                    </a:lnTo>
                    <a:lnTo>
                      <a:pt x="2352" y="2538"/>
                    </a:lnTo>
                    <a:lnTo>
                      <a:pt x="2312" y="2566"/>
                    </a:lnTo>
                    <a:lnTo>
                      <a:pt x="2267" y="2587"/>
                    </a:lnTo>
                    <a:lnTo>
                      <a:pt x="2219" y="2600"/>
                    </a:lnTo>
                    <a:lnTo>
                      <a:pt x="2166" y="2606"/>
                    </a:lnTo>
                    <a:lnTo>
                      <a:pt x="0" y="2606"/>
                    </a:lnTo>
                    <a:lnTo>
                      <a:pt x="52" y="2600"/>
                    </a:lnTo>
                    <a:lnTo>
                      <a:pt x="100" y="2587"/>
                    </a:lnTo>
                    <a:lnTo>
                      <a:pt x="145" y="2566"/>
                    </a:lnTo>
                    <a:lnTo>
                      <a:pt x="185" y="2538"/>
                    </a:lnTo>
                    <a:lnTo>
                      <a:pt x="220" y="2504"/>
                    </a:lnTo>
                    <a:lnTo>
                      <a:pt x="247" y="2464"/>
                    </a:lnTo>
                    <a:lnTo>
                      <a:pt x="269" y="2418"/>
                    </a:lnTo>
                    <a:lnTo>
                      <a:pt x="282" y="2371"/>
                    </a:lnTo>
                    <a:lnTo>
                      <a:pt x="287" y="2318"/>
                    </a:lnTo>
                    <a:lnTo>
                      <a:pt x="287" y="286"/>
                    </a:lnTo>
                    <a:lnTo>
                      <a:pt x="291" y="235"/>
                    </a:lnTo>
                    <a:lnTo>
                      <a:pt x="303" y="186"/>
                    </a:lnTo>
                    <a:lnTo>
                      <a:pt x="325" y="142"/>
                    </a:lnTo>
                    <a:lnTo>
                      <a:pt x="354" y="102"/>
                    </a:lnTo>
                    <a:lnTo>
                      <a:pt x="389" y="68"/>
                    </a:lnTo>
                    <a:lnTo>
                      <a:pt x="427" y="39"/>
                    </a:lnTo>
                    <a:lnTo>
                      <a:pt x="473" y="18"/>
                    </a:lnTo>
                    <a:lnTo>
                      <a:pt x="522" y="4"/>
                    </a:lnTo>
                    <a:lnTo>
                      <a:pt x="573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83" name="Group 61">
                <a:extLst>
                  <a:ext uri="{FF2B5EF4-FFF2-40B4-BE49-F238E27FC236}">
                    <a16:creationId xmlns:a16="http://schemas.microsoft.com/office/drawing/2014/main" id="{8EBD3EC9-37A4-4361-B67A-203EB4C133D8}"/>
                  </a:ext>
                </a:extLst>
              </p:cNvPr>
              <p:cNvGrpSpPr/>
              <p:nvPr/>
            </p:nvGrpSpPr>
            <p:grpSpPr>
              <a:xfrm>
                <a:off x="7474486" y="3125343"/>
                <a:ext cx="1339121" cy="1825839"/>
                <a:chOff x="2475863" y="2530795"/>
                <a:chExt cx="2387147" cy="1825839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384" name="Rounded Rectangle 62">
                  <a:extLst>
                    <a:ext uri="{FF2B5EF4-FFF2-40B4-BE49-F238E27FC236}">
                      <a16:creationId xmlns:a16="http://schemas.microsoft.com/office/drawing/2014/main" id="{CB00A341-44E4-436F-BAA5-1926EC0E2455}"/>
                    </a:ext>
                  </a:extLst>
                </p:cNvPr>
                <p:cNvSpPr/>
                <p:nvPr/>
              </p:nvSpPr>
              <p:spPr>
                <a:xfrm>
                  <a:off x="2475863" y="2530795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5" name="Rounded Rectangle 63">
                  <a:extLst>
                    <a:ext uri="{FF2B5EF4-FFF2-40B4-BE49-F238E27FC236}">
                      <a16:creationId xmlns:a16="http://schemas.microsoft.com/office/drawing/2014/main" id="{57F1218C-98EA-46B7-9D2C-8289C87A3455}"/>
                    </a:ext>
                  </a:extLst>
                </p:cNvPr>
                <p:cNvSpPr/>
                <p:nvPr/>
              </p:nvSpPr>
              <p:spPr>
                <a:xfrm>
                  <a:off x="2475863" y="3381942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6" name="Rounded Rectangle 64">
                  <a:extLst>
                    <a:ext uri="{FF2B5EF4-FFF2-40B4-BE49-F238E27FC236}">
                      <a16:creationId xmlns:a16="http://schemas.microsoft.com/office/drawing/2014/main" id="{137B0518-6DE4-4F3D-954D-6FEB677AB8EB}"/>
                    </a:ext>
                  </a:extLst>
                </p:cNvPr>
                <p:cNvSpPr/>
                <p:nvPr/>
              </p:nvSpPr>
              <p:spPr>
                <a:xfrm>
                  <a:off x="2576330" y="3304567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387" name="Group 65">
                  <a:extLst>
                    <a:ext uri="{FF2B5EF4-FFF2-40B4-BE49-F238E27FC236}">
                      <a16:creationId xmlns:a16="http://schemas.microsoft.com/office/drawing/2014/main" id="{728C5755-1BE6-4273-AA79-9A8F21787086}"/>
                    </a:ext>
                  </a:extLst>
                </p:cNvPr>
                <p:cNvGrpSpPr/>
                <p:nvPr/>
              </p:nvGrpSpPr>
              <p:grpSpPr>
                <a:xfrm>
                  <a:off x="2576330" y="2608172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418" name="Rounded Rectangle 96">
                    <a:extLst>
                      <a:ext uri="{FF2B5EF4-FFF2-40B4-BE49-F238E27FC236}">
                        <a16:creationId xmlns:a16="http://schemas.microsoft.com/office/drawing/2014/main" id="{F8B48E79-BEB8-4494-A824-301A787C7583}"/>
                      </a:ext>
                    </a:extLst>
                  </p:cNvPr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9" name="Rounded Rectangle 97">
                    <a:extLst>
                      <a:ext uri="{FF2B5EF4-FFF2-40B4-BE49-F238E27FC236}">
                        <a16:creationId xmlns:a16="http://schemas.microsoft.com/office/drawing/2014/main" id="{A7870143-6DB8-4D41-9D77-58702C697195}"/>
                      </a:ext>
                    </a:extLst>
                  </p:cNvPr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88" name="Rounded Rectangle 66">
                  <a:extLst>
                    <a:ext uri="{FF2B5EF4-FFF2-40B4-BE49-F238E27FC236}">
                      <a16:creationId xmlns:a16="http://schemas.microsoft.com/office/drawing/2014/main" id="{B867C1C6-6168-42B8-8B81-0990C7B11E68}"/>
                    </a:ext>
                  </a:extLst>
                </p:cNvPr>
                <p:cNvSpPr/>
                <p:nvPr/>
              </p:nvSpPr>
              <p:spPr>
                <a:xfrm>
                  <a:off x="2701789" y="2685550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Rounded Rectangle 67">
                  <a:extLst>
                    <a:ext uri="{FF2B5EF4-FFF2-40B4-BE49-F238E27FC236}">
                      <a16:creationId xmlns:a16="http://schemas.microsoft.com/office/drawing/2014/main" id="{73788F1E-A1DA-4EC9-A317-D6E995707592}"/>
                    </a:ext>
                  </a:extLst>
                </p:cNvPr>
                <p:cNvSpPr/>
                <p:nvPr/>
              </p:nvSpPr>
              <p:spPr>
                <a:xfrm>
                  <a:off x="2702556" y="322719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390" name="Group 68">
                  <a:extLst>
                    <a:ext uri="{FF2B5EF4-FFF2-40B4-BE49-F238E27FC236}">
                      <a16:creationId xmlns:a16="http://schemas.microsoft.com/office/drawing/2014/main" id="{176F9C18-42F6-4FB1-9BAA-9726FCD02BFE}"/>
                    </a:ext>
                  </a:extLst>
                </p:cNvPr>
                <p:cNvGrpSpPr/>
                <p:nvPr/>
              </p:nvGrpSpPr>
              <p:grpSpPr>
                <a:xfrm>
                  <a:off x="2701790" y="2762927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416" name="Rounded Rectangle 94">
                    <a:extLst>
                      <a:ext uri="{FF2B5EF4-FFF2-40B4-BE49-F238E27FC236}">
                        <a16:creationId xmlns:a16="http://schemas.microsoft.com/office/drawing/2014/main" id="{74DA4994-6A02-4800-AF01-51D3FCA10EBF}"/>
                      </a:ext>
                    </a:extLst>
                  </p:cNvPr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7" name="Rounded Rectangle 95">
                    <a:extLst>
                      <a:ext uri="{FF2B5EF4-FFF2-40B4-BE49-F238E27FC236}">
                        <a16:creationId xmlns:a16="http://schemas.microsoft.com/office/drawing/2014/main" id="{4DE5A70E-E2A9-45F9-84F3-13A7EFFF836F}"/>
                      </a:ext>
                    </a:extLst>
                  </p:cNvPr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91" name="Rounded Rectangle 69">
                  <a:extLst>
                    <a:ext uri="{FF2B5EF4-FFF2-40B4-BE49-F238E27FC236}">
                      <a16:creationId xmlns:a16="http://schemas.microsoft.com/office/drawing/2014/main" id="{C2D75101-023A-4475-A885-D3ADBB60B12F}"/>
                    </a:ext>
                  </a:extLst>
                </p:cNvPr>
                <p:cNvSpPr/>
                <p:nvPr/>
              </p:nvSpPr>
              <p:spPr>
                <a:xfrm>
                  <a:off x="2701789" y="2840304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2" name="Rounded Rectangle 70">
                  <a:extLst>
                    <a:ext uri="{FF2B5EF4-FFF2-40B4-BE49-F238E27FC236}">
                      <a16:creationId xmlns:a16="http://schemas.microsoft.com/office/drawing/2014/main" id="{9B56EC3E-E48E-4E6B-A648-898D7048797E}"/>
                    </a:ext>
                  </a:extLst>
                </p:cNvPr>
                <p:cNvSpPr/>
                <p:nvPr/>
              </p:nvSpPr>
              <p:spPr>
                <a:xfrm>
                  <a:off x="2889843" y="2917681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3" name="Rounded Rectangle 71">
                  <a:extLst>
                    <a:ext uri="{FF2B5EF4-FFF2-40B4-BE49-F238E27FC236}">
                      <a16:creationId xmlns:a16="http://schemas.microsoft.com/office/drawing/2014/main" id="{1D669DD0-0FAC-4F16-AE0F-C0B9E0495EE2}"/>
                    </a:ext>
                  </a:extLst>
                </p:cNvPr>
                <p:cNvSpPr/>
                <p:nvPr/>
              </p:nvSpPr>
              <p:spPr>
                <a:xfrm>
                  <a:off x="2889843" y="3149813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Rounded Rectangle 72">
                  <a:extLst>
                    <a:ext uri="{FF2B5EF4-FFF2-40B4-BE49-F238E27FC236}">
                      <a16:creationId xmlns:a16="http://schemas.microsoft.com/office/drawing/2014/main" id="{30C95FA2-867D-48A4-97FD-844F8C84FA86}"/>
                    </a:ext>
                  </a:extLst>
                </p:cNvPr>
                <p:cNvSpPr/>
                <p:nvPr/>
              </p:nvSpPr>
              <p:spPr>
                <a:xfrm>
                  <a:off x="2889842" y="3072436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395" name="Group 73">
                  <a:extLst>
                    <a:ext uri="{FF2B5EF4-FFF2-40B4-BE49-F238E27FC236}">
                      <a16:creationId xmlns:a16="http://schemas.microsoft.com/office/drawing/2014/main" id="{01FF5422-506E-4F46-828F-71EE0411FE0A}"/>
                    </a:ext>
                  </a:extLst>
                </p:cNvPr>
                <p:cNvGrpSpPr/>
                <p:nvPr/>
              </p:nvGrpSpPr>
              <p:grpSpPr>
                <a:xfrm>
                  <a:off x="2889843" y="2995059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414" name="Rounded Rectangle 92">
                    <a:extLst>
                      <a:ext uri="{FF2B5EF4-FFF2-40B4-BE49-F238E27FC236}">
                        <a16:creationId xmlns:a16="http://schemas.microsoft.com/office/drawing/2014/main" id="{EDFCE9F1-C189-411F-9D09-A7634C48FA40}"/>
                      </a:ext>
                    </a:extLst>
                  </p:cNvPr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5" name="Rounded Rectangle 93">
                    <a:extLst>
                      <a:ext uri="{FF2B5EF4-FFF2-40B4-BE49-F238E27FC236}">
                        <a16:creationId xmlns:a16="http://schemas.microsoft.com/office/drawing/2014/main" id="{24F9999D-04DB-4ECB-9370-FD03119398DA}"/>
                      </a:ext>
                    </a:extLst>
                  </p:cNvPr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96" name="Rounded Rectangle 74">
                  <a:extLst>
                    <a:ext uri="{FF2B5EF4-FFF2-40B4-BE49-F238E27FC236}">
                      <a16:creationId xmlns:a16="http://schemas.microsoft.com/office/drawing/2014/main" id="{715B1D49-66BC-487F-AB98-9FB2975E6C36}"/>
                    </a:ext>
                  </a:extLst>
                </p:cNvPr>
                <p:cNvSpPr/>
                <p:nvPr/>
              </p:nvSpPr>
              <p:spPr>
                <a:xfrm>
                  <a:off x="2475863" y="3465048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Rounded Rectangle 75">
                  <a:extLst>
                    <a:ext uri="{FF2B5EF4-FFF2-40B4-BE49-F238E27FC236}">
                      <a16:creationId xmlns:a16="http://schemas.microsoft.com/office/drawing/2014/main" id="{D83C2938-E166-4B8C-BBF3-FE0A8C3DE833}"/>
                    </a:ext>
                  </a:extLst>
                </p:cNvPr>
                <p:cNvSpPr/>
                <p:nvPr/>
              </p:nvSpPr>
              <p:spPr>
                <a:xfrm>
                  <a:off x="2475863" y="4316195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8" name="Rounded Rectangle 76">
                  <a:extLst>
                    <a:ext uri="{FF2B5EF4-FFF2-40B4-BE49-F238E27FC236}">
                      <a16:creationId xmlns:a16="http://schemas.microsoft.com/office/drawing/2014/main" id="{F6310487-DCE7-4690-A69D-7B09AC0D7465}"/>
                    </a:ext>
                  </a:extLst>
                </p:cNvPr>
                <p:cNvSpPr/>
                <p:nvPr/>
              </p:nvSpPr>
              <p:spPr>
                <a:xfrm>
                  <a:off x="2576330" y="423882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399" name="Group 77">
                  <a:extLst>
                    <a:ext uri="{FF2B5EF4-FFF2-40B4-BE49-F238E27FC236}">
                      <a16:creationId xmlns:a16="http://schemas.microsoft.com/office/drawing/2014/main" id="{0A61426C-B753-42F2-89AA-51707C7DAAFE}"/>
                    </a:ext>
                  </a:extLst>
                </p:cNvPr>
                <p:cNvGrpSpPr/>
                <p:nvPr/>
              </p:nvGrpSpPr>
              <p:grpSpPr>
                <a:xfrm>
                  <a:off x="2576330" y="3542425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412" name="Rounded Rectangle 90">
                    <a:extLst>
                      <a:ext uri="{FF2B5EF4-FFF2-40B4-BE49-F238E27FC236}">
                        <a16:creationId xmlns:a16="http://schemas.microsoft.com/office/drawing/2014/main" id="{52E05580-D1FF-45F2-94E2-4F9420D9F345}"/>
                      </a:ext>
                    </a:extLst>
                  </p:cNvPr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3" name="Rounded Rectangle 91">
                    <a:extLst>
                      <a:ext uri="{FF2B5EF4-FFF2-40B4-BE49-F238E27FC236}">
                        <a16:creationId xmlns:a16="http://schemas.microsoft.com/office/drawing/2014/main" id="{43141474-F65C-420D-A6C9-5006213BAE70}"/>
                      </a:ext>
                    </a:extLst>
                  </p:cNvPr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00" name="Rounded Rectangle 78">
                  <a:extLst>
                    <a:ext uri="{FF2B5EF4-FFF2-40B4-BE49-F238E27FC236}">
                      <a16:creationId xmlns:a16="http://schemas.microsoft.com/office/drawing/2014/main" id="{2859282F-298A-47F1-B338-AD466ED538EA}"/>
                    </a:ext>
                  </a:extLst>
                </p:cNvPr>
                <p:cNvSpPr/>
                <p:nvPr/>
              </p:nvSpPr>
              <p:spPr>
                <a:xfrm>
                  <a:off x="2701789" y="3619803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Rounded Rectangle 79">
                  <a:extLst>
                    <a:ext uri="{FF2B5EF4-FFF2-40B4-BE49-F238E27FC236}">
                      <a16:creationId xmlns:a16="http://schemas.microsoft.com/office/drawing/2014/main" id="{9F049E62-DBA2-43E4-A3FD-A0F699C10FE4}"/>
                    </a:ext>
                  </a:extLst>
                </p:cNvPr>
                <p:cNvSpPr/>
                <p:nvPr/>
              </p:nvSpPr>
              <p:spPr>
                <a:xfrm>
                  <a:off x="2702556" y="4161443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02" name="Group 80">
                  <a:extLst>
                    <a:ext uri="{FF2B5EF4-FFF2-40B4-BE49-F238E27FC236}">
                      <a16:creationId xmlns:a16="http://schemas.microsoft.com/office/drawing/2014/main" id="{1034E126-3B54-4386-B31F-F4B630DFF7E2}"/>
                    </a:ext>
                  </a:extLst>
                </p:cNvPr>
                <p:cNvGrpSpPr/>
                <p:nvPr/>
              </p:nvGrpSpPr>
              <p:grpSpPr>
                <a:xfrm>
                  <a:off x="2701790" y="3697180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410" name="Rounded Rectangle 88">
                    <a:extLst>
                      <a:ext uri="{FF2B5EF4-FFF2-40B4-BE49-F238E27FC236}">
                        <a16:creationId xmlns:a16="http://schemas.microsoft.com/office/drawing/2014/main" id="{747693E2-751E-4C57-B9DB-DAB7DEDD41BE}"/>
                      </a:ext>
                    </a:extLst>
                  </p:cNvPr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1" name="Rounded Rectangle 89">
                    <a:extLst>
                      <a:ext uri="{FF2B5EF4-FFF2-40B4-BE49-F238E27FC236}">
                        <a16:creationId xmlns:a16="http://schemas.microsoft.com/office/drawing/2014/main" id="{E1582142-2C9D-44E8-A8C0-732FF800CAB1}"/>
                      </a:ext>
                    </a:extLst>
                  </p:cNvPr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03" name="Rounded Rectangle 81">
                  <a:extLst>
                    <a:ext uri="{FF2B5EF4-FFF2-40B4-BE49-F238E27FC236}">
                      <a16:creationId xmlns:a16="http://schemas.microsoft.com/office/drawing/2014/main" id="{0415CF1A-0B74-42BF-833B-0C85E2122616}"/>
                    </a:ext>
                  </a:extLst>
                </p:cNvPr>
                <p:cNvSpPr/>
                <p:nvPr/>
              </p:nvSpPr>
              <p:spPr>
                <a:xfrm>
                  <a:off x="2701789" y="3774557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4" name="Rounded Rectangle 82">
                  <a:extLst>
                    <a:ext uri="{FF2B5EF4-FFF2-40B4-BE49-F238E27FC236}">
                      <a16:creationId xmlns:a16="http://schemas.microsoft.com/office/drawing/2014/main" id="{D9244A52-5F58-404B-8F01-78E885910DE1}"/>
                    </a:ext>
                  </a:extLst>
                </p:cNvPr>
                <p:cNvSpPr/>
                <p:nvPr/>
              </p:nvSpPr>
              <p:spPr>
                <a:xfrm>
                  <a:off x="2889843" y="3851934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5" name="Rounded Rectangle 83">
                  <a:extLst>
                    <a:ext uri="{FF2B5EF4-FFF2-40B4-BE49-F238E27FC236}">
                      <a16:creationId xmlns:a16="http://schemas.microsoft.com/office/drawing/2014/main" id="{D56E1DA7-FB48-4912-A8B8-869411AB10AB}"/>
                    </a:ext>
                  </a:extLst>
                </p:cNvPr>
                <p:cNvSpPr/>
                <p:nvPr/>
              </p:nvSpPr>
              <p:spPr>
                <a:xfrm>
                  <a:off x="2889843" y="4084066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6" name="Rounded Rectangle 84">
                  <a:extLst>
                    <a:ext uri="{FF2B5EF4-FFF2-40B4-BE49-F238E27FC236}">
                      <a16:creationId xmlns:a16="http://schemas.microsoft.com/office/drawing/2014/main" id="{F574013F-C27C-40C3-8F2E-2D743E1753D6}"/>
                    </a:ext>
                  </a:extLst>
                </p:cNvPr>
                <p:cNvSpPr/>
                <p:nvPr/>
              </p:nvSpPr>
              <p:spPr>
                <a:xfrm>
                  <a:off x="2889842" y="4006689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07" name="Group 85">
                  <a:extLst>
                    <a:ext uri="{FF2B5EF4-FFF2-40B4-BE49-F238E27FC236}">
                      <a16:creationId xmlns:a16="http://schemas.microsoft.com/office/drawing/2014/main" id="{3241C4B6-A148-44EE-99FA-DDC76057D68F}"/>
                    </a:ext>
                  </a:extLst>
                </p:cNvPr>
                <p:cNvGrpSpPr/>
                <p:nvPr/>
              </p:nvGrpSpPr>
              <p:grpSpPr>
                <a:xfrm>
                  <a:off x="2889843" y="3929312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408" name="Rounded Rectangle 86">
                    <a:extLst>
                      <a:ext uri="{FF2B5EF4-FFF2-40B4-BE49-F238E27FC236}">
                        <a16:creationId xmlns:a16="http://schemas.microsoft.com/office/drawing/2014/main" id="{F668E378-712D-4606-AC48-1DF09F67CB84}"/>
                      </a:ext>
                    </a:extLst>
                  </p:cNvPr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9" name="Rounded Rectangle 87">
                    <a:extLst>
                      <a:ext uri="{FF2B5EF4-FFF2-40B4-BE49-F238E27FC236}">
                        <a16:creationId xmlns:a16="http://schemas.microsoft.com/office/drawing/2014/main" id="{F8A6AA81-3AC9-4630-B859-611BF31898DF}"/>
                      </a:ext>
                    </a:extLst>
                  </p:cNvPr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263" name="Freeform 71">
              <a:extLst>
                <a:ext uri="{FF2B5EF4-FFF2-40B4-BE49-F238E27FC236}">
                  <a16:creationId xmlns:a16="http://schemas.microsoft.com/office/drawing/2014/main" id="{322F8E77-397D-4C85-A990-1DCEAE926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3090" y="2049036"/>
              <a:ext cx="2378984" cy="3202678"/>
            </a:xfrm>
            <a:custGeom>
              <a:avLst/>
              <a:gdLst>
                <a:gd name="T0" fmla="*/ 0 w 2738"/>
                <a:gd name="T1" fmla="*/ 0 h 3687"/>
                <a:gd name="T2" fmla="*/ 2167 w 2738"/>
                <a:gd name="T3" fmla="*/ 0 h 3687"/>
                <a:gd name="T4" fmla="*/ 2218 w 2738"/>
                <a:gd name="T5" fmla="*/ 5 h 3687"/>
                <a:gd name="T6" fmla="*/ 2265 w 2738"/>
                <a:gd name="T7" fmla="*/ 18 h 3687"/>
                <a:gd name="T8" fmla="*/ 2310 w 2738"/>
                <a:gd name="T9" fmla="*/ 40 h 3687"/>
                <a:gd name="T10" fmla="*/ 2350 w 2738"/>
                <a:gd name="T11" fmla="*/ 67 h 3687"/>
                <a:gd name="T12" fmla="*/ 2385 w 2738"/>
                <a:gd name="T13" fmla="*/ 102 h 3687"/>
                <a:gd name="T14" fmla="*/ 2412 w 2738"/>
                <a:gd name="T15" fmla="*/ 142 h 3687"/>
                <a:gd name="T16" fmla="*/ 2434 w 2738"/>
                <a:gd name="T17" fmla="*/ 187 h 3687"/>
                <a:gd name="T18" fmla="*/ 2447 w 2738"/>
                <a:gd name="T19" fmla="*/ 235 h 3687"/>
                <a:gd name="T20" fmla="*/ 2452 w 2738"/>
                <a:gd name="T21" fmla="*/ 287 h 3687"/>
                <a:gd name="T22" fmla="*/ 2452 w 2738"/>
                <a:gd name="T23" fmla="*/ 3399 h 3687"/>
                <a:gd name="T24" fmla="*/ 2456 w 2738"/>
                <a:gd name="T25" fmla="*/ 3452 h 3687"/>
                <a:gd name="T26" fmla="*/ 2471 w 2738"/>
                <a:gd name="T27" fmla="*/ 3499 h 3687"/>
                <a:gd name="T28" fmla="*/ 2491 w 2738"/>
                <a:gd name="T29" fmla="*/ 3545 h 3687"/>
                <a:gd name="T30" fmla="*/ 2520 w 2738"/>
                <a:gd name="T31" fmla="*/ 3585 h 3687"/>
                <a:gd name="T32" fmla="*/ 2554 w 2738"/>
                <a:gd name="T33" fmla="*/ 3619 h 3687"/>
                <a:gd name="T34" fmla="*/ 2594 w 2738"/>
                <a:gd name="T35" fmla="*/ 3647 h 3687"/>
                <a:gd name="T36" fmla="*/ 2638 w 2738"/>
                <a:gd name="T37" fmla="*/ 3668 h 3687"/>
                <a:gd name="T38" fmla="*/ 2687 w 2738"/>
                <a:gd name="T39" fmla="*/ 3681 h 3687"/>
                <a:gd name="T40" fmla="*/ 2738 w 2738"/>
                <a:gd name="T41" fmla="*/ 3687 h 3687"/>
                <a:gd name="T42" fmla="*/ 571 w 2738"/>
                <a:gd name="T43" fmla="*/ 3687 h 3687"/>
                <a:gd name="T44" fmla="*/ 520 w 2738"/>
                <a:gd name="T45" fmla="*/ 3681 h 3687"/>
                <a:gd name="T46" fmla="*/ 471 w 2738"/>
                <a:gd name="T47" fmla="*/ 3668 h 3687"/>
                <a:gd name="T48" fmla="*/ 427 w 2738"/>
                <a:gd name="T49" fmla="*/ 3647 h 3687"/>
                <a:gd name="T50" fmla="*/ 387 w 2738"/>
                <a:gd name="T51" fmla="*/ 3619 h 3687"/>
                <a:gd name="T52" fmla="*/ 353 w 2738"/>
                <a:gd name="T53" fmla="*/ 3585 h 3687"/>
                <a:gd name="T54" fmla="*/ 324 w 2738"/>
                <a:gd name="T55" fmla="*/ 3545 h 3687"/>
                <a:gd name="T56" fmla="*/ 304 w 2738"/>
                <a:gd name="T57" fmla="*/ 3499 h 3687"/>
                <a:gd name="T58" fmla="*/ 289 w 2738"/>
                <a:gd name="T59" fmla="*/ 3452 h 3687"/>
                <a:gd name="T60" fmla="*/ 285 w 2738"/>
                <a:gd name="T61" fmla="*/ 3399 h 3687"/>
                <a:gd name="T62" fmla="*/ 285 w 2738"/>
                <a:gd name="T63" fmla="*/ 287 h 3687"/>
                <a:gd name="T64" fmla="*/ 280 w 2738"/>
                <a:gd name="T65" fmla="*/ 235 h 3687"/>
                <a:gd name="T66" fmla="*/ 267 w 2738"/>
                <a:gd name="T67" fmla="*/ 187 h 3687"/>
                <a:gd name="T68" fmla="*/ 245 w 2738"/>
                <a:gd name="T69" fmla="*/ 142 h 3687"/>
                <a:gd name="T70" fmla="*/ 218 w 2738"/>
                <a:gd name="T71" fmla="*/ 102 h 3687"/>
                <a:gd name="T72" fmla="*/ 184 w 2738"/>
                <a:gd name="T73" fmla="*/ 67 h 3687"/>
                <a:gd name="T74" fmla="*/ 144 w 2738"/>
                <a:gd name="T75" fmla="*/ 40 h 3687"/>
                <a:gd name="T76" fmla="*/ 98 w 2738"/>
                <a:gd name="T77" fmla="*/ 18 h 3687"/>
                <a:gd name="T78" fmla="*/ 51 w 2738"/>
                <a:gd name="T79" fmla="*/ 5 h 3687"/>
                <a:gd name="T80" fmla="*/ 0 w 2738"/>
                <a:gd name="T81" fmla="*/ 0 h 3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38" h="3687">
                  <a:moveTo>
                    <a:pt x="0" y="0"/>
                  </a:moveTo>
                  <a:lnTo>
                    <a:pt x="2167" y="0"/>
                  </a:lnTo>
                  <a:lnTo>
                    <a:pt x="2218" y="5"/>
                  </a:lnTo>
                  <a:lnTo>
                    <a:pt x="2265" y="18"/>
                  </a:lnTo>
                  <a:lnTo>
                    <a:pt x="2310" y="40"/>
                  </a:lnTo>
                  <a:lnTo>
                    <a:pt x="2350" y="67"/>
                  </a:lnTo>
                  <a:lnTo>
                    <a:pt x="2385" y="102"/>
                  </a:lnTo>
                  <a:lnTo>
                    <a:pt x="2412" y="142"/>
                  </a:lnTo>
                  <a:lnTo>
                    <a:pt x="2434" y="187"/>
                  </a:lnTo>
                  <a:lnTo>
                    <a:pt x="2447" y="235"/>
                  </a:lnTo>
                  <a:lnTo>
                    <a:pt x="2452" y="287"/>
                  </a:lnTo>
                  <a:lnTo>
                    <a:pt x="2452" y="3399"/>
                  </a:lnTo>
                  <a:lnTo>
                    <a:pt x="2456" y="3452"/>
                  </a:lnTo>
                  <a:lnTo>
                    <a:pt x="2471" y="3499"/>
                  </a:lnTo>
                  <a:lnTo>
                    <a:pt x="2491" y="3545"/>
                  </a:lnTo>
                  <a:lnTo>
                    <a:pt x="2520" y="3585"/>
                  </a:lnTo>
                  <a:lnTo>
                    <a:pt x="2554" y="3619"/>
                  </a:lnTo>
                  <a:lnTo>
                    <a:pt x="2594" y="3647"/>
                  </a:lnTo>
                  <a:lnTo>
                    <a:pt x="2638" y="3668"/>
                  </a:lnTo>
                  <a:lnTo>
                    <a:pt x="2687" y="3681"/>
                  </a:lnTo>
                  <a:lnTo>
                    <a:pt x="2738" y="3687"/>
                  </a:lnTo>
                  <a:lnTo>
                    <a:pt x="571" y="3687"/>
                  </a:lnTo>
                  <a:lnTo>
                    <a:pt x="520" y="3681"/>
                  </a:lnTo>
                  <a:lnTo>
                    <a:pt x="471" y="3668"/>
                  </a:lnTo>
                  <a:lnTo>
                    <a:pt x="427" y="3647"/>
                  </a:lnTo>
                  <a:lnTo>
                    <a:pt x="387" y="3619"/>
                  </a:lnTo>
                  <a:lnTo>
                    <a:pt x="353" y="3585"/>
                  </a:lnTo>
                  <a:lnTo>
                    <a:pt x="324" y="3545"/>
                  </a:lnTo>
                  <a:lnTo>
                    <a:pt x="304" y="3499"/>
                  </a:lnTo>
                  <a:lnTo>
                    <a:pt x="289" y="3452"/>
                  </a:lnTo>
                  <a:lnTo>
                    <a:pt x="285" y="3399"/>
                  </a:lnTo>
                  <a:lnTo>
                    <a:pt x="285" y="287"/>
                  </a:lnTo>
                  <a:lnTo>
                    <a:pt x="280" y="235"/>
                  </a:lnTo>
                  <a:lnTo>
                    <a:pt x="267" y="187"/>
                  </a:lnTo>
                  <a:lnTo>
                    <a:pt x="245" y="142"/>
                  </a:lnTo>
                  <a:lnTo>
                    <a:pt x="218" y="102"/>
                  </a:lnTo>
                  <a:lnTo>
                    <a:pt x="184" y="67"/>
                  </a:lnTo>
                  <a:lnTo>
                    <a:pt x="144" y="40"/>
                  </a:lnTo>
                  <a:lnTo>
                    <a:pt x="98" y="18"/>
                  </a:lnTo>
                  <a:lnTo>
                    <a:pt x="51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5" name="Freeform 72">
              <a:extLst>
                <a:ext uri="{FF2B5EF4-FFF2-40B4-BE49-F238E27FC236}">
                  <a16:creationId xmlns:a16="http://schemas.microsoft.com/office/drawing/2014/main" id="{DBF63F2E-BFCC-4439-8968-18B34E2B4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306" y="2049035"/>
              <a:ext cx="2378984" cy="4193837"/>
            </a:xfrm>
            <a:custGeom>
              <a:avLst/>
              <a:gdLst>
                <a:gd name="T0" fmla="*/ 571 w 2738"/>
                <a:gd name="T1" fmla="*/ 0 h 3271"/>
                <a:gd name="T2" fmla="*/ 2738 w 2738"/>
                <a:gd name="T3" fmla="*/ 0 h 3271"/>
                <a:gd name="T4" fmla="*/ 2687 w 2738"/>
                <a:gd name="T5" fmla="*/ 5 h 3271"/>
                <a:gd name="T6" fmla="*/ 2640 w 2738"/>
                <a:gd name="T7" fmla="*/ 18 h 3271"/>
                <a:gd name="T8" fmla="*/ 2594 w 2738"/>
                <a:gd name="T9" fmla="*/ 40 h 3271"/>
                <a:gd name="T10" fmla="*/ 2554 w 2738"/>
                <a:gd name="T11" fmla="*/ 67 h 3271"/>
                <a:gd name="T12" fmla="*/ 2520 w 2738"/>
                <a:gd name="T13" fmla="*/ 102 h 3271"/>
                <a:gd name="T14" fmla="*/ 2493 w 2738"/>
                <a:gd name="T15" fmla="*/ 142 h 3271"/>
                <a:gd name="T16" fmla="*/ 2471 w 2738"/>
                <a:gd name="T17" fmla="*/ 187 h 3271"/>
                <a:gd name="T18" fmla="*/ 2458 w 2738"/>
                <a:gd name="T19" fmla="*/ 235 h 3271"/>
                <a:gd name="T20" fmla="*/ 2453 w 2738"/>
                <a:gd name="T21" fmla="*/ 287 h 3271"/>
                <a:gd name="T22" fmla="*/ 2453 w 2738"/>
                <a:gd name="T23" fmla="*/ 2984 h 3271"/>
                <a:gd name="T24" fmla="*/ 2449 w 2738"/>
                <a:gd name="T25" fmla="*/ 3037 h 3271"/>
                <a:gd name="T26" fmla="*/ 2434 w 2738"/>
                <a:gd name="T27" fmla="*/ 3084 h 3271"/>
                <a:gd name="T28" fmla="*/ 2414 w 2738"/>
                <a:gd name="T29" fmla="*/ 3129 h 3271"/>
                <a:gd name="T30" fmla="*/ 2385 w 2738"/>
                <a:gd name="T31" fmla="*/ 3170 h 3271"/>
                <a:gd name="T32" fmla="*/ 2351 w 2738"/>
                <a:gd name="T33" fmla="*/ 3204 h 3271"/>
                <a:gd name="T34" fmla="*/ 2311 w 2738"/>
                <a:gd name="T35" fmla="*/ 3231 h 3271"/>
                <a:gd name="T36" fmla="*/ 2267 w 2738"/>
                <a:gd name="T37" fmla="*/ 3253 h 3271"/>
                <a:gd name="T38" fmla="*/ 2218 w 2738"/>
                <a:gd name="T39" fmla="*/ 3266 h 3271"/>
                <a:gd name="T40" fmla="*/ 2167 w 2738"/>
                <a:gd name="T41" fmla="*/ 3271 h 3271"/>
                <a:gd name="T42" fmla="*/ 0 w 2738"/>
                <a:gd name="T43" fmla="*/ 3271 h 3271"/>
                <a:gd name="T44" fmla="*/ 51 w 2738"/>
                <a:gd name="T45" fmla="*/ 3266 h 3271"/>
                <a:gd name="T46" fmla="*/ 100 w 2738"/>
                <a:gd name="T47" fmla="*/ 3253 h 3271"/>
                <a:gd name="T48" fmla="*/ 144 w 2738"/>
                <a:gd name="T49" fmla="*/ 3231 h 3271"/>
                <a:gd name="T50" fmla="*/ 184 w 2738"/>
                <a:gd name="T51" fmla="*/ 3204 h 3271"/>
                <a:gd name="T52" fmla="*/ 218 w 2738"/>
                <a:gd name="T53" fmla="*/ 3170 h 3271"/>
                <a:gd name="T54" fmla="*/ 247 w 2738"/>
                <a:gd name="T55" fmla="*/ 3129 h 3271"/>
                <a:gd name="T56" fmla="*/ 267 w 2738"/>
                <a:gd name="T57" fmla="*/ 3084 h 3271"/>
                <a:gd name="T58" fmla="*/ 282 w 2738"/>
                <a:gd name="T59" fmla="*/ 3037 h 3271"/>
                <a:gd name="T60" fmla="*/ 286 w 2738"/>
                <a:gd name="T61" fmla="*/ 2984 h 3271"/>
                <a:gd name="T62" fmla="*/ 286 w 2738"/>
                <a:gd name="T63" fmla="*/ 287 h 3271"/>
                <a:gd name="T64" fmla="*/ 291 w 2738"/>
                <a:gd name="T65" fmla="*/ 235 h 3271"/>
                <a:gd name="T66" fmla="*/ 304 w 2738"/>
                <a:gd name="T67" fmla="*/ 187 h 3271"/>
                <a:gd name="T68" fmla="*/ 326 w 2738"/>
                <a:gd name="T69" fmla="*/ 142 h 3271"/>
                <a:gd name="T70" fmla="*/ 353 w 2738"/>
                <a:gd name="T71" fmla="*/ 102 h 3271"/>
                <a:gd name="T72" fmla="*/ 388 w 2738"/>
                <a:gd name="T73" fmla="*/ 67 h 3271"/>
                <a:gd name="T74" fmla="*/ 428 w 2738"/>
                <a:gd name="T75" fmla="*/ 40 h 3271"/>
                <a:gd name="T76" fmla="*/ 473 w 2738"/>
                <a:gd name="T77" fmla="*/ 18 h 3271"/>
                <a:gd name="T78" fmla="*/ 520 w 2738"/>
                <a:gd name="T79" fmla="*/ 5 h 3271"/>
                <a:gd name="T80" fmla="*/ 571 w 2738"/>
                <a:gd name="T81" fmla="*/ 0 h 3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38" h="3271">
                  <a:moveTo>
                    <a:pt x="571" y="0"/>
                  </a:moveTo>
                  <a:lnTo>
                    <a:pt x="2738" y="0"/>
                  </a:lnTo>
                  <a:lnTo>
                    <a:pt x="2687" y="5"/>
                  </a:lnTo>
                  <a:lnTo>
                    <a:pt x="2640" y="18"/>
                  </a:lnTo>
                  <a:lnTo>
                    <a:pt x="2594" y="40"/>
                  </a:lnTo>
                  <a:lnTo>
                    <a:pt x="2554" y="67"/>
                  </a:lnTo>
                  <a:lnTo>
                    <a:pt x="2520" y="102"/>
                  </a:lnTo>
                  <a:lnTo>
                    <a:pt x="2493" y="142"/>
                  </a:lnTo>
                  <a:lnTo>
                    <a:pt x="2471" y="187"/>
                  </a:lnTo>
                  <a:lnTo>
                    <a:pt x="2458" y="235"/>
                  </a:lnTo>
                  <a:lnTo>
                    <a:pt x="2453" y="287"/>
                  </a:lnTo>
                  <a:lnTo>
                    <a:pt x="2453" y="2984"/>
                  </a:lnTo>
                  <a:lnTo>
                    <a:pt x="2449" y="3037"/>
                  </a:lnTo>
                  <a:lnTo>
                    <a:pt x="2434" y="3084"/>
                  </a:lnTo>
                  <a:lnTo>
                    <a:pt x="2414" y="3129"/>
                  </a:lnTo>
                  <a:lnTo>
                    <a:pt x="2385" y="3170"/>
                  </a:lnTo>
                  <a:lnTo>
                    <a:pt x="2351" y="3204"/>
                  </a:lnTo>
                  <a:lnTo>
                    <a:pt x="2311" y="3231"/>
                  </a:lnTo>
                  <a:lnTo>
                    <a:pt x="2267" y="3253"/>
                  </a:lnTo>
                  <a:lnTo>
                    <a:pt x="2218" y="3266"/>
                  </a:lnTo>
                  <a:lnTo>
                    <a:pt x="2167" y="3271"/>
                  </a:lnTo>
                  <a:lnTo>
                    <a:pt x="0" y="3271"/>
                  </a:lnTo>
                  <a:lnTo>
                    <a:pt x="51" y="3266"/>
                  </a:lnTo>
                  <a:lnTo>
                    <a:pt x="100" y="3253"/>
                  </a:lnTo>
                  <a:lnTo>
                    <a:pt x="144" y="3231"/>
                  </a:lnTo>
                  <a:lnTo>
                    <a:pt x="184" y="3204"/>
                  </a:lnTo>
                  <a:lnTo>
                    <a:pt x="218" y="3170"/>
                  </a:lnTo>
                  <a:lnTo>
                    <a:pt x="247" y="3129"/>
                  </a:lnTo>
                  <a:lnTo>
                    <a:pt x="267" y="3084"/>
                  </a:lnTo>
                  <a:lnTo>
                    <a:pt x="282" y="3037"/>
                  </a:lnTo>
                  <a:lnTo>
                    <a:pt x="286" y="2984"/>
                  </a:lnTo>
                  <a:lnTo>
                    <a:pt x="286" y="287"/>
                  </a:lnTo>
                  <a:lnTo>
                    <a:pt x="291" y="235"/>
                  </a:lnTo>
                  <a:lnTo>
                    <a:pt x="304" y="187"/>
                  </a:lnTo>
                  <a:lnTo>
                    <a:pt x="326" y="142"/>
                  </a:lnTo>
                  <a:lnTo>
                    <a:pt x="353" y="102"/>
                  </a:lnTo>
                  <a:lnTo>
                    <a:pt x="388" y="67"/>
                  </a:lnTo>
                  <a:lnTo>
                    <a:pt x="428" y="40"/>
                  </a:lnTo>
                  <a:lnTo>
                    <a:pt x="473" y="18"/>
                  </a:lnTo>
                  <a:lnTo>
                    <a:pt x="520" y="5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66" name="Group 24">
              <a:extLst>
                <a:ext uri="{FF2B5EF4-FFF2-40B4-BE49-F238E27FC236}">
                  <a16:creationId xmlns:a16="http://schemas.microsoft.com/office/drawing/2014/main" id="{43326B02-E7C4-4D0D-A143-0FDD7A6ED9DA}"/>
                </a:ext>
              </a:extLst>
            </p:cNvPr>
            <p:cNvGrpSpPr/>
            <p:nvPr/>
          </p:nvGrpSpPr>
          <p:grpSpPr>
            <a:xfrm>
              <a:off x="6581228" y="2318427"/>
              <a:ext cx="1339121" cy="2169838"/>
              <a:chOff x="2475863" y="2530795"/>
              <a:chExt cx="2387147" cy="1825839"/>
            </a:xfrm>
          </p:grpSpPr>
          <p:sp>
            <p:nvSpPr>
              <p:cNvPr id="267" name="Rounded Rectangle 25">
                <a:extLst>
                  <a:ext uri="{FF2B5EF4-FFF2-40B4-BE49-F238E27FC236}">
                    <a16:creationId xmlns:a16="http://schemas.microsoft.com/office/drawing/2014/main" id="{3FF9F2DB-F37A-4AE6-B91C-BD4EF78ED884}"/>
                  </a:ext>
                </a:extLst>
              </p:cNvPr>
              <p:cNvSpPr/>
              <p:nvPr/>
            </p:nvSpPr>
            <p:spPr>
              <a:xfrm>
                <a:off x="2475863" y="2530795"/>
                <a:ext cx="855702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8" name="Rounded Rectangle 26">
                <a:extLst>
                  <a:ext uri="{FF2B5EF4-FFF2-40B4-BE49-F238E27FC236}">
                    <a16:creationId xmlns:a16="http://schemas.microsoft.com/office/drawing/2014/main" id="{5086DB65-7642-48CC-805D-AC15021BC895}"/>
                  </a:ext>
                </a:extLst>
              </p:cNvPr>
              <p:cNvSpPr/>
              <p:nvPr/>
            </p:nvSpPr>
            <p:spPr>
              <a:xfrm>
                <a:off x="2475863" y="3381942"/>
                <a:ext cx="65603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9" name="Rounded Rectangle 27">
                <a:extLst>
                  <a:ext uri="{FF2B5EF4-FFF2-40B4-BE49-F238E27FC236}">
                    <a16:creationId xmlns:a16="http://schemas.microsoft.com/office/drawing/2014/main" id="{6B5949FF-8D45-466B-A6CD-2D3F9C7F148D}"/>
                  </a:ext>
                </a:extLst>
              </p:cNvPr>
              <p:cNvSpPr/>
              <p:nvPr/>
            </p:nvSpPr>
            <p:spPr>
              <a:xfrm>
                <a:off x="2576330" y="3304567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70" name="Group 28">
                <a:extLst>
                  <a:ext uri="{FF2B5EF4-FFF2-40B4-BE49-F238E27FC236}">
                    <a16:creationId xmlns:a16="http://schemas.microsoft.com/office/drawing/2014/main" id="{06F9F58D-06BA-4F5B-9446-CB22AF38835B}"/>
                  </a:ext>
                </a:extLst>
              </p:cNvPr>
              <p:cNvGrpSpPr/>
              <p:nvPr/>
            </p:nvGrpSpPr>
            <p:grpSpPr>
              <a:xfrm>
                <a:off x="2576330" y="2608172"/>
                <a:ext cx="1640090" cy="40439"/>
                <a:chOff x="2380456" y="2572537"/>
                <a:chExt cx="1516062" cy="63500"/>
              </a:xfrm>
              <a:solidFill>
                <a:schemeClr val="accent2"/>
              </a:solidFill>
            </p:grpSpPr>
            <p:sp>
              <p:nvSpPr>
                <p:cNvPr id="379" name="Rounded Rectangle 59">
                  <a:extLst>
                    <a:ext uri="{FF2B5EF4-FFF2-40B4-BE49-F238E27FC236}">
                      <a16:creationId xmlns:a16="http://schemas.microsoft.com/office/drawing/2014/main" id="{07D7C2F4-5C20-46FF-AE0B-190805BB9A63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Rounded Rectangle 60">
                  <a:extLst>
                    <a:ext uri="{FF2B5EF4-FFF2-40B4-BE49-F238E27FC236}">
                      <a16:creationId xmlns:a16="http://schemas.microsoft.com/office/drawing/2014/main" id="{9CCAB4A5-D268-4A0F-BC6C-1D2917F4CC28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1" name="Rounded Rectangle 29">
                <a:extLst>
                  <a:ext uri="{FF2B5EF4-FFF2-40B4-BE49-F238E27FC236}">
                    <a16:creationId xmlns:a16="http://schemas.microsoft.com/office/drawing/2014/main" id="{CF47CA61-BFD7-4412-9928-48A613E0EB63}"/>
                  </a:ext>
                </a:extLst>
              </p:cNvPr>
              <p:cNvSpPr/>
              <p:nvPr/>
            </p:nvSpPr>
            <p:spPr>
              <a:xfrm>
                <a:off x="2701789" y="2685550"/>
                <a:ext cx="207878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2" name="Rounded Rectangle 30">
                <a:extLst>
                  <a:ext uri="{FF2B5EF4-FFF2-40B4-BE49-F238E27FC236}">
                    <a16:creationId xmlns:a16="http://schemas.microsoft.com/office/drawing/2014/main" id="{B035E0E5-C855-4F2B-9AE9-55B0E83DDBEC}"/>
                  </a:ext>
                </a:extLst>
              </p:cNvPr>
              <p:cNvSpPr/>
              <p:nvPr/>
            </p:nvSpPr>
            <p:spPr>
              <a:xfrm>
                <a:off x="2702556" y="3227190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73" name="Group 31">
                <a:extLst>
                  <a:ext uri="{FF2B5EF4-FFF2-40B4-BE49-F238E27FC236}">
                    <a16:creationId xmlns:a16="http://schemas.microsoft.com/office/drawing/2014/main" id="{52C6ABDC-5886-499C-AE21-D10A31E4E26B}"/>
                  </a:ext>
                </a:extLst>
              </p:cNvPr>
              <p:cNvGrpSpPr/>
              <p:nvPr/>
            </p:nvGrpSpPr>
            <p:grpSpPr>
              <a:xfrm>
                <a:off x="2701790" y="2762927"/>
                <a:ext cx="2161220" cy="40439"/>
                <a:chOff x="2496429" y="2811430"/>
                <a:chExt cx="1997783" cy="63500"/>
              </a:xfrm>
              <a:solidFill>
                <a:schemeClr val="accent2"/>
              </a:solidFill>
            </p:grpSpPr>
            <p:sp>
              <p:nvSpPr>
                <p:cNvPr id="377" name="Rounded Rectangle 57">
                  <a:extLst>
                    <a:ext uri="{FF2B5EF4-FFF2-40B4-BE49-F238E27FC236}">
                      <a16:creationId xmlns:a16="http://schemas.microsoft.com/office/drawing/2014/main" id="{72B245B0-CCAA-4D73-95B7-A63D440D70CD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8" name="Rounded Rectangle 58">
                  <a:extLst>
                    <a:ext uri="{FF2B5EF4-FFF2-40B4-BE49-F238E27FC236}">
                      <a16:creationId xmlns:a16="http://schemas.microsoft.com/office/drawing/2014/main" id="{52AF4273-61A2-444B-A34F-B58037BC077F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52" name="Rounded Rectangle 32">
                <a:extLst>
                  <a:ext uri="{FF2B5EF4-FFF2-40B4-BE49-F238E27FC236}">
                    <a16:creationId xmlns:a16="http://schemas.microsoft.com/office/drawing/2014/main" id="{9CD179B4-3985-448D-976B-1E940DB7E592}"/>
                  </a:ext>
                </a:extLst>
              </p:cNvPr>
              <p:cNvSpPr/>
              <p:nvPr/>
            </p:nvSpPr>
            <p:spPr>
              <a:xfrm>
                <a:off x="2701789" y="2840304"/>
                <a:ext cx="1566709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3" name="Rounded Rectangle 33">
                <a:extLst>
                  <a:ext uri="{FF2B5EF4-FFF2-40B4-BE49-F238E27FC236}">
                    <a16:creationId xmlns:a16="http://schemas.microsoft.com/office/drawing/2014/main" id="{CB3A9400-B596-4972-9215-10F734699453}"/>
                  </a:ext>
                </a:extLst>
              </p:cNvPr>
              <p:cNvSpPr/>
              <p:nvPr/>
            </p:nvSpPr>
            <p:spPr>
              <a:xfrm>
                <a:off x="2889843" y="2917681"/>
                <a:ext cx="901528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4" name="Rounded Rectangle 34">
                <a:extLst>
                  <a:ext uri="{FF2B5EF4-FFF2-40B4-BE49-F238E27FC236}">
                    <a16:creationId xmlns:a16="http://schemas.microsoft.com/office/drawing/2014/main" id="{05D6822E-4CAA-4067-BE43-05BC59B5BF52}"/>
                  </a:ext>
                </a:extLst>
              </p:cNvPr>
              <p:cNvSpPr/>
              <p:nvPr/>
            </p:nvSpPr>
            <p:spPr>
              <a:xfrm>
                <a:off x="2889843" y="3149813"/>
                <a:ext cx="115655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5" name="Rounded Rectangle 35">
                <a:extLst>
                  <a:ext uri="{FF2B5EF4-FFF2-40B4-BE49-F238E27FC236}">
                    <a16:creationId xmlns:a16="http://schemas.microsoft.com/office/drawing/2014/main" id="{EE8626BA-EC58-4D64-AC07-0D5BE5825AE8}"/>
                  </a:ext>
                </a:extLst>
              </p:cNvPr>
              <p:cNvSpPr/>
              <p:nvPr/>
            </p:nvSpPr>
            <p:spPr>
              <a:xfrm>
                <a:off x="2889842" y="3072436"/>
                <a:ext cx="132657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56" name="Group 36">
                <a:extLst>
                  <a:ext uri="{FF2B5EF4-FFF2-40B4-BE49-F238E27FC236}">
                    <a16:creationId xmlns:a16="http://schemas.microsoft.com/office/drawing/2014/main" id="{971EEBF6-4AFC-4E63-AA43-7E80D951125D}"/>
                  </a:ext>
                </a:extLst>
              </p:cNvPr>
              <p:cNvGrpSpPr/>
              <p:nvPr/>
            </p:nvGrpSpPr>
            <p:grpSpPr>
              <a:xfrm>
                <a:off x="2889843" y="2995059"/>
                <a:ext cx="1725865" cy="40439"/>
                <a:chOff x="2670261" y="3182904"/>
                <a:chExt cx="1595351" cy="63500"/>
              </a:xfrm>
              <a:solidFill>
                <a:schemeClr val="accent3"/>
              </a:solidFill>
            </p:grpSpPr>
            <p:sp>
              <p:nvSpPr>
                <p:cNvPr id="375" name="Rounded Rectangle 55">
                  <a:extLst>
                    <a:ext uri="{FF2B5EF4-FFF2-40B4-BE49-F238E27FC236}">
                      <a16:creationId xmlns:a16="http://schemas.microsoft.com/office/drawing/2014/main" id="{AC398258-7334-4C20-8D3E-88504F861733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6" name="Rounded Rectangle 56">
                  <a:extLst>
                    <a:ext uri="{FF2B5EF4-FFF2-40B4-BE49-F238E27FC236}">
                      <a16:creationId xmlns:a16="http://schemas.microsoft.com/office/drawing/2014/main" id="{8BF11022-A9D6-4D0D-B191-401F21AC63A0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57" name="Rounded Rectangle 37">
                <a:extLst>
                  <a:ext uri="{FF2B5EF4-FFF2-40B4-BE49-F238E27FC236}">
                    <a16:creationId xmlns:a16="http://schemas.microsoft.com/office/drawing/2014/main" id="{6959996F-2FB1-4E60-9929-832B5F821F47}"/>
                  </a:ext>
                </a:extLst>
              </p:cNvPr>
              <p:cNvSpPr/>
              <p:nvPr/>
            </p:nvSpPr>
            <p:spPr>
              <a:xfrm>
                <a:off x="2475863" y="3465048"/>
                <a:ext cx="855702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8" name="Rounded Rectangle 38">
                <a:extLst>
                  <a:ext uri="{FF2B5EF4-FFF2-40B4-BE49-F238E27FC236}">
                    <a16:creationId xmlns:a16="http://schemas.microsoft.com/office/drawing/2014/main" id="{3110E870-F1B4-445A-8B8C-F7E246562E81}"/>
                  </a:ext>
                </a:extLst>
              </p:cNvPr>
              <p:cNvSpPr/>
              <p:nvPr/>
            </p:nvSpPr>
            <p:spPr>
              <a:xfrm>
                <a:off x="2475863" y="4316195"/>
                <a:ext cx="65603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9" name="Rounded Rectangle 39">
                <a:extLst>
                  <a:ext uri="{FF2B5EF4-FFF2-40B4-BE49-F238E27FC236}">
                    <a16:creationId xmlns:a16="http://schemas.microsoft.com/office/drawing/2014/main" id="{91D04DF1-CFD6-4CAF-9073-D8094DDA2EFC}"/>
                  </a:ext>
                </a:extLst>
              </p:cNvPr>
              <p:cNvSpPr/>
              <p:nvPr/>
            </p:nvSpPr>
            <p:spPr>
              <a:xfrm>
                <a:off x="2576330" y="4238820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60" name="Group 40">
                <a:extLst>
                  <a:ext uri="{FF2B5EF4-FFF2-40B4-BE49-F238E27FC236}">
                    <a16:creationId xmlns:a16="http://schemas.microsoft.com/office/drawing/2014/main" id="{6B6CA327-D46E-45AD-893A-90F6AC9E70AE}"/>
                  </a:ext>
                </a:extLst>
              </p:cNvPr>
              <p:cNvGrpSpPr/>
              <p:nvPr/>
            </p:nvGrpSpPr>
            <p:grpSpPr>
              <a:xfrm>
                <a:off x="2576330" y="3542425"/>
                <a:ext cx="1640090" cy="40439"/>
                <a:chOff x="2380456" y="2572537"/>
                <a:chExt cx="1516062" cy="63500"/>
              </a:xfrm>
              <a:solidFill>
                <a:schemeClr val="accent2"/>
              </a:solidFill>
            </p:grpSpPr>
            <p:sp>
              <p:nvSpPr>
                <p:cNvPr id="373" name="Rounded Rectangle 53">
                  <a:extLst>
                    <a:ext uri="{FF2B5EF4-FFF2-40B4-BE49-F238E27FC236}">
                      <a16:creationId xmlns:a16="http://schemas.microsoft.com/office/drawing/2014/main" id="{001A8698-571C-43B5-9D21-04896B925BB3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4" name="Rounded Rectangle 54">
                  <a:extLst>
                    <a:ext uri="{FF2B5EF4-FFF2-40B4-BE49-F238E27FC236}">
                      <a16:creationId xmlns:a16="http://schemas.microsoft.com/office/drawing/2014/main" id="{3DB0B6C4-30BC-4391-9E37-3F10291613E2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61" name="Rounded Rectangle 41">
                <a:extLst>
                  <a:ext uri="{FF2B5EF4-FFF2-40B4-BE49-F238E27FC236}">
                    <a16:creationId xmlns:a16="http://schemas.microsoft.com/office/drawing/2014/main" id="{FA31D3BA-9CD8-449C-92B3-828B60928885}"/>
                  </a:ext>
                </a:extLst>
              </p:cNvPr>
              <p:cNvSpPr/>
              <p:nvPr/>
            </p:nvSpPr>
            <p:spPr>
              <a:xfrm>
                <a:off x="2701789" y="3619803"/>
                <a:ext cx="207878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2" name="Rounded Rectangle 42">
                <a:extLst>
                  <a:ext uri="{FF2B5EF4-FFF2-40B4-BE49-F238E27FC236}">
                    <a16:creationId xmlns:a16="http://schemas.microsoft.com/office/drawing/2014/main" id="{EE083DAB-37AC-4BFB-A86B-2BEDD2B314FE}"/>
                  </a:ext>
                </a:extLst>
              </p:cNvPr>
              <p:cNvSpPr/>
              <p:nvPr/>
            </p:nvSpPr>
            <p:spPr>
              <a:xfrm>
                <a:off x="2702556" y="4161443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63" name="Group 43">
                <a:extLst>
                  <a:ext uri="{FF2B5EF4-FFF2-40B4-BE49-F238E27FC236}">
                    <a16:creationId xmlns:a16="http://schemas.microsoft.com/office/drawing/2014/main" id="{00ADFDA8-B9A5-44DB-ABEA-C8F4ED969AEF}"/>
                  </a:ext>
                </a:extLst>
              </p:cNvPr>
              <p:cNvGrpSpPr/>
              <p:nvPr/>
            </p:nvGrpSpPr>
            <p:grpSpPr>
              <a:xfrm>
                <a:off x="2701790" y="3697180"/>
                <a:ext cx="2161220" cy="40439"/>
                <a:chOff x="2496429" y="2811430"/>
                <a:chExt cx="1997783" cy="63500"/>
              </a:xfrm>
              <a:solidFill>
                <a:schemeClr val="tx2"/>
              </a:solidFill>
            </p:grpSpPr>
            <p:sp>
              <p:nvSpPr>
                <p:cNvPr id="371" name="Rounded Rectangle 51">
                  <a:extLst>
                    <a:ext uri="{FF2B5EF4-FFF2-40B4-BE49-F238E27FC236}">
                      <a16:creationId xmlns:a16="http://schemas.microsoft.com/office/drawing/2014/main" id="{BCAB873A-D7A8-44A7-8B56-BC80AA157BFE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2" name="Rounded Rectangle 52">
                  <a:extLst>
                    <a:ext uri="{FF2B5EF4-FFF2-40B4-BE49-F238E27FC236}">
                      <a16:creationId xmlns:a16="http://schemas.microsoft.com/office/drawing/2014/main" id="{A4B712C1-2FFD-4694-A0C8-EC51635813CE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64" name="Rounded Rectangle 44">
                <a:extLst>
                  <a:ext uri="{FF2B5EF4-FFF2-40B4-BE49-F238E27FC236}">
                    <a16:creationId xmlns:a16="http://schemas.microsoft.com/office/drawing/2014/main" id="{F220CA83-81DF-4F2F-929F-9AC84A6508A3}"/>
                  </a:ext>
                </a:extLst>
              </p:cNvPr>
              <p:cNvSpPr/>
              <p:nvPr/>
            </p:nvSpPr>
            <p:spPr>
              <a:xfrm>
                <a:off x="2701789" y="3774557"/>
                <a:ext cx="1566709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5" name="Rounded Rectangle 45">
                <a:extLst>
                  <a:ext uri="{FF2B5EF4-FFF2-40B4-BE49-F238E27FC236}">
                    <a16:creationId xmlns:a16="http://schemas.microsoft.com/office/drawing/2014/main" id="{25E86340-9E65-49F9-97D6-D401B276ACAF}"/>
                  </a:ext>
                </a:extLst>
              </p:cNvPr>
              <p:cNvSpPr/>
              <p:nvPr/>
            </p:nvSpPr>
            <p:spPr>
              <a:xfrm>
                <a:off x="2889843" y="3851934"/>
                <a:ext cx="901528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6" name="Rounded Rectangle 46">
                <a:extLst>
                  <a:ext uri="{FF2B5EF4-FFF2-40B4-BE49-F238E27FC236}">
                    <a16:creationId xmlns:a16="http://schemas.microsoft.com/office/drawing/2014/main" id="{BFC41780-6DC9-4E20-A28D-F693F6BD5BC7}"/>
                  </a:ext>
                </a:extLst>
              </p:cNvPr>
              <p:cNvSpPr/>
              <p:nvPr/>
            </p:nvSpPr>
            <p:spPr>
              <a:xfrm>
                <a:off x="2889843" y="4084066"/>
                <a:ext cx="115655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7" name="Rounded Rectangle 47">
                <a:extLst>
                  <a:ext uri="{FF2B5EF4-FFF2-40B4-BE49-F238E27FC236}">
                    <a16:creationId xmlns:a16="http://schemas.microsoft.com/office/drawing/2014/main" id="{8B8FCB03-3C82-4A76-868F-9177BB311B36}"/>
                  </a:ext>
                </a:extLst>
              </p:cNvPr>
              <p:cNvSpPr/>
              <p:nvPr/>
            </p:nvSpPr>
            <p:spPr>
              <a:xfrm>
                <a:off x="2889842" y="4006689"/>
                <a:ext cx="132657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68" name="Group 48">
                <a:extLst>
                  <a:ext uri="{FF2B5EF4-FFF2-40B4-BE49-F238E27FC236}">
                    <a16:creationId xmlns:a16="http://schemas.microsoft.com/office/drawing/2014/main" id="{17CDC2B5-9F70-437D-A990-DFA784D28945}"/>
                  </a:ext>
                </a:extLst>
              </p:cNvPr>
              <p:cNvGrpSpPr/>
              <p:nvPr/>
            </p:nvGrpSpPr>
            <p:grpSpPr>
              <a:xfrm>
                <a:off x="2889843" y="3929312"/>
                <a:ext cx="1725865" cy="40439"/>
                <a:chOff x="2670261" y="3182904"/>
                <a:chExt cx="1595351" cy="63500"/>
              </a:xfrm>
              <a:solidFill>
                <a:schemeClr val="accent3"/>
              </a:solidFill>
            </p:grpSpPr>
            <p:sp>
              <p:nvSpPr>
                <p:cNvPr id="369" name="Rounded Rectangle 49">
                  <a:extLst>
                    <a:ext uri="{FF2B5EF4-FFF2-40B4-BE49-F238E27FC236}">
                      <a16:creationId xmlns:a16="http://schemas.microsoft.com/office/drawing/2014/main" id="{496D195B-2614-46C2-A006-1806F75BC31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0" name="Rounded Rectangle 50">
                  <a:extLst>
                    <a:ext uri="{FF2B5EF4-FFF2-40B4-BE49-F238E27FC236}">
                      <a16:creationId xmlns:a16="http://schemas.microsoft.com/office/drawing/2014/main" id="{34765FCD-2BFA-4007-8623-67D5F657B8F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800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2: </a:t>
            </a:r>
            <a:r>
              <a:rPr lang="it-IT" dirty="0" err="1"/>
              <a:t>Socket</a:t>
            </a:r>
            <a:r>
              <a:rPr lang="it-IT" dirty="0"/>
              <a:t> in Java con connessione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609950" y="1373252"/>
            <a:ext cx="5484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Analisi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 del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problema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:</a:t>
            </a:r>
            <a:r>
              <a:rPr lang="en-IN" sz="320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Server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F3F60AA-7DE5-4F02-B122-0DFB400AC088}"/>
              </a:ext>
            </a:extLst>
          </p:cNvPr>
          <p:cNvSpPr/>
          <p:nvPr/>
        </p:nvSpPr>
        <p:spPr>
          <a:xfrm>
            <a:off x="864733" y="2762977"/>
            <a:ext cx="3505200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Server attende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FileName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A19FDCB-E7B9-4554-A399-4F73F6EF45B4}"/>
              </a:ext>
            </a:extLst>
          </p:cNvPr>
          <p:cNvSpPr/>
          <p:nvPr/>
        </p:nvSpPr>
        <p:spPr>
          <a:xfrm>
            <a:off x="864733" y="3793514"/>
            <a:ext cx="3505200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 non presente riceve File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1556624-329B-4FA6-A09A-72665CE967C9}"/>
              </a:ext>
            </a:extLst>
          </p:cNvPr>
          <p:cNvSpPr/>
          <p:nvPr/>
        </p:nvSpPr>
        <p:spPr>
          <a:xfrm>
            <a:off x="864733" y="4919953"/>
            <a:ext cx="3505200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Scrive File su disco</a:t>
            </a:r>
          </a:p>
        </p:txBody>
      </p:sp>
      <p:grpSp>
        <p:nvGrpSpPr>
          <p:cNvPr id="260" name="Group 273">
            <a:extLst>
              <a:ext uri="{FF2B5EF4-FFF2-40B4-BE49-F238E27FC236}">
                <a16:creationId xmlns:a16="http://schemas.microsoft.com/office/drawing/2014/main" id="{49619070-83BA-4731-909A-2647079AC061}"/>
              </a:ext>
            </a:extLst>
          </p:cNvPr>
          <p:cNvGrpSpPr/>
          <p:nvPr/>
        </p:nvGrpSpPr>
        <p:grpSpPr>
          <a:xfrm>
            <a:off x="5713412" y="1828800"/>
            <a:ext cx="2738967" cy="4172800"/>
            <a:chOff x="364818" y="1339253"/>
            <a:chExt cx="4178706" cy="6366235"/>
          </a:xfrm>
        </p:grpSpPr>
        <p:grpSp>
          <p:nvGrpSpPr>
            <p:cNvPr id="261" name="Group 274">
              <a:extLst>
                <a:ext uri="{FF2B5EF4-FFF2-40B4-BE49-F238E27FC236}">
                  <a16:creationId xmlns:a16="http://schemas.microsoft.com/office/drawing/2014/main" id="{C61CA1DD-1183-422A-BC96-DFF97607812F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60" name="Rounded Rectangle 294">
                <a:extLst>
                  <a:ext uri="{FF2B5EF4-FFF2-40B4-BE49-F238E27FC236}">
                    <a16:creationId xmlns:a16="http://schemas.microsoft.com/office/drawing/2014/main" id="{2136E736-4C08-439A-B416-84ADFF522D61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1" name="Rounded Rectangle 295">
                <a:extLst>
                  <a:ext uri="{FF2B5EF4-FFF2-40B4-BE49-F238E27FC236}">
                    <a16:creationId xmlns:a16="http://schemas.microsoft.com/office/drawing/2014/main" id="{1725DD5F-6F89-40A8-8430-40B63268B34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2" name="Rounded Rectangle 296">
                <a:extLst>
                  <a:ext uri="{FF2B5EF4-FFF2-40B4-BE49-F238E27FC236}">
                    <a16:creationId xmlns:a16="http://schemas.microsoft.com/office/drawing/2014/main" id="{07C58A1C-B2B8-4D5F-B258-8AAE734DEE78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63" name="Group 297">
                <a:extLst>
                  <a:ext uri="{FF2B5EF4-FFF2-40B4-BE49-F238E27FC236}">
                    <a16:creationId xmlns:a16="http://schemas.microsoft.com/office/drawing/2014/main" id="{ABCEB3F5-25A8-434F-B7BA-450EAA09D145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76" name="Rounded Rectangle 310">
                  <a:extLst>
                    <a:ext uri="{FF2B5EF4-FFF2-40B4-BE49-F238E27FC236}">
                      <a16:creationId xmlns:a16="http://schemas.microsoft.com/office/drawing/2014/main" id="{7F145EC9-5AFC-42BF-B33B-1C400175C4BA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7" name="Rounded Rectangle 311">
                  <a:extLst>
                    <a:ext uri="{FF2B5EF4-FFF2-40B4-BE49-F238E27FC236}">
                      <a16:creationId xmlns:a16="http://schemas.microsoft.com/office/drawing/2014/main" id="{A567BE7C-EC2F-4A73-B919-99684892BE55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64" name="Rounded Rectangle 298">
                <a:extLst>
                  <a:ext uri="{FF2B5EF4-FFF2-40B4-BE49-F238E27FC236}">
                    <a16:creationId xmlns:a16="http://schemas.microsoft.com/office/drawing/2014/main" id="{C0C6746D-7CE6-4C62-A619-83AABC308AC0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5" name="Rounded Rectangle 299">
                <a:extLst>
                  <a:ext uri="{FF2B5EF4-FFF2-40B4-BE49-F238E27FC236}">
                    <a16:creationId xmlns:a16="http://schemas.microsoft.com/office/drawing/2014/main" id="{14D738FD-2D7A-4912-AEC8-D2CA5E15E4B7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66" name="Group 300">
                <a:extLst>
                  <a:ext uri="{FF2B5EF4-FFF2-40B4-BE49-F238E27FC236}">
                    <a16:creationId xmlns:a16="http://schemas.microsoft.com/office/drawing/2014/main" id="{17C10A55-A668-4426-B072-9405840D135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74" name="Rounded Rectangle 308">
                  <a:extLst>
                    <a:ext uri="{FF2B5EF4-FFF2-40B4-BE49-F238E27FC236}">
                      <a16:creationId xmlns:a16="http://schemas.microsoft.com/office/drawing/2014/main" id="{9632F4D3-3529-4A9D-BD69-007E933BA154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5" name="Rounded Rectangle 309">
                  <a:extLst>
                    <a:ext uri="{FF2B5EF4-FFF2-40B4-BE49-F238E27FC236}">
                      <a16:creationId xmlns:a16="http://schemas.microsoft.com/office/drawing/2014/main" id="{DCC7954E-372C-4F5F-B033-DE05500FDEF2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67" name="Rounded Rectangle 301">
                <a:extLst>
                  <a:ext uri="{FF2B5EF4-FFF2-40B4-BE49-F238E27FC236}">
                    <a16:creationId xmlns:a16="http://schemas.microsoft.com/office/drawing/2014/main" id="{E6676A70-308F-4B32-90D8-4B351BB52101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8" name="Rounded Rectangle 302">
                <a:extLst>
                  <a:ext uri="{FF2B5EF4-FFF2-40B4-BE49-F238E27FC236}">
                    <a16:creationId xmlns:a16="http://schemas.microsoft.com/office/drawing/2014/main" id="{D21200D6-C333-4834-BBD1-94AE8AB0B21E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9" name="Rounded Rectangle 303">
                <a:extLst>
                  <a:ext uri="{FF2B5EF4-FFF2-40B4-BE49-F238E27FC236}">
                    <a16:creationId xmlns:a16="http://schemas.microsoft.com/office/drawing/2014/main" id="{AA26FF9B-AA01-4404-BA4A-D04DFA05E389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0" name="Rounded Rectangle 304">
                <a:extLst>
                  <a:ext uri="{FF2B5EF4-FFF2-40B4-BE49-F238E27FC236}">
                    <a16:creationId xmlns:a16="http://schemas.microsoft.com/office/drawing/2014/main" id="{0E4D1B38-F709-446D-9FB3-618D986F61D7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71" name="Group 305">
                <a:extLst>
                  <a:ext uri="{FF2B5EF4-FFF2-40B4-BE49-F238E27FC236}">
                    <a16:creationId xmlns:a16="http://schemas.microsoft.com/office/drawing/2014/main" id="{3461C887-8605-416A-9892-76238B529C34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72" name="Rounded Rectangle 306">
                  <a:extLst>
                    <a:ext uri="{FF2B5EF4-FFF2-40B4-BE49-F238E27FC236}">
                      <a16:creationId xmlns:a16="http://schemas.microsoft.com/office/drawing/2014/main" id="{B0804E5E-C32E-4B1C-8A67-C23D1E413BDB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3" name="Rounded Rectangle 307">
                  <a:extLst>
                    <a:ext uri="{FF2B5EF4-FFF2-40B4-BE49-F238E27FC236}">
                      <a16:creationId xmlns:a16="http://schemas.microsoft.com/office/drawing/2014/main" id="{639E89F3-8D9D-42A5-B445-0E4595ED482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" name="Group 275">
              <a:extLst>
                <a:ext uri="{FF2B5EF4-FFF2-40B4-BE49-F238E27FC236}">
                  <a16:creationId xmlns:a16="http://schemas.microsoft.com/office/drawing/2014/main" id="{122AC80E-42D6-491C-B2AE-A18A57582333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63" name="Rounded Rectangle 276">
                <a:extLst>
                  <a:ext uri="{FF2B5EF4-FFF2-40B4-BE49-F238E27FC236}">
                    <a16:creationId xmlns:a16="http://schemas.microsoft.com/office/drawing/2014/main" id="{667E178C-6D8D-448C-AAE0-E439091A49AB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5" name="Rounded Rectangle 277">
                <a:extLst>
                  <a:ext uri="{FF2B5EF4-FFF2-40B4-BE49-F238E27FC236}">
                    <a16:creationId xmlns:a16="http://schemas.microsoft.com/office/drawing/2014/main" id="{2A1D6FA5-4EBF-4CDC-95F1-5C06DA81062A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6" name="Rounded Rectangle 278">
                <a:extLst>
                  <a:ext uri="{FF2B5EF4-FFF2-40B4-BE49-F238E27FC236}">
                    <a16:creationId xmlns:a16="http://schemas.microsoft.com/office/drawing/2014/main" id="{242EDB59-8DE6-4B2A-AD4E-B8109EAA963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67" name="Group 279">
                <a:extLst>
                  <a:ext uri="{FF2B5EF4-FFF2-40B4-BE49-F238E27FC236}">
                    <a16:creationId xmlns:a16="http://schemas.microsoft.com/office/drawing/2014/main" id="{CA669DAC-D1A6-43BC-9E3C-F309E2E1A958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8" name="Rounded Rectangle 292">
                  <a:extLst>
                    <a:ext uri="{FF2B5EF4-FFF2-40B4-BE49-F238E27FC236}">
                      <a16:creationId xmlns:a16="http://schemas.microsoft.com/office/drawing/2014/main" id="{8A1A416C-FBFF-4051-B8DB-FE702E1609D0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9" name="Rounded Rectangle 293">
                  <a:extLst>
                    <a:ext uri="{FF2B5EF4-FFF2-40B4-BE49-F238E27FC236}">
                      <a16:creationId xmlns:a16="http://schemas.microsoft.com/office/drawing/2014/main" id="{E9E59180-989E-403E-AEDA-8723FDF449F2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8" name="Rounded Rectangle 280">
                <a:extLst>
                  <a:ext uri="{FF2B5EF4-FFF2-40B4-BE49-F238E27FC236}">
                    <a16:creationId xmlns:a16="http://schemas.microsoft.com/office/drawing/2014/main" id="{8C544FA6-9E4B-49D0-9A37-D8161C61EE6C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9" name="Rounded Rectangle 281">
                <a:extLst>
                  <a:ext uri="{FF2B5EF4-FFF2-40B4-BE49-F238E27FC236}">
                    <a16:creationId xmlns:a16="http://schemas.microsoft.com/office/drawing/2014/main" id="{C2B59DB1-C488-4B44-B72F-ABA5842E44E9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70" name="Group 282">
                <a:extLst>
                  <a:ext uri="{FF2B5EF4-FFF2-40B4-BE49-F238E27FC236}">
                    <a16:creationId xmlns:a16="http://schemas.microsoft.com/office/drawing/2014/main" id="{9B376055-698D-4A86-8A55-F5664E7E0B78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56" name="Rounded Rectangle 290">
                  <a:extLst>
                    <a:ext uri="{FF2B5EF4-FFF2-40B4-BE49-F238E27FC236}">
                      <a16:creationId xmlns:a16="http://schemas.microsoft.com/office/drawing/2014/main" id="{97C6E38C-00AF-4F14-87BD-9885C0E88D0B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7" name="Rounded Rectangle 291">
                  <a:extLst>
                    <a:ext uri="{FF2B5EF4-FFF2-40B4-BE49-F238E27FC236}">
                      <a16:creationId xmlns:a16="http://schemas.microsoft.com/office/drawing/2014/main" id="{9B20E370-C7B6-4916-9380-D11E3FE18783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1" name="Rounded Rectangle 283">
                <a:extLst>
                  <a:ext uri="{FF2B5EF4-FFF2-40B4-BE49-F238E27FC236}">
                    <a16:creationId xmlns:a16="http://schemas.microsoft.com/office/drawing/2014/main" id="{A6415FD3-CD0C-4C74-AE67-17AFEC765A93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2" name="Rounded Rectangle 284">
                <a:extLst>
                  <a:ext uri="{FF2B5EF4-FFF2-40B4-BE49-F238E27FC236}">
                    <a16:creationId xmlns:a16="http://schemas.microsoft.com/office/drawing/2014/main" id="{9E9F2404-FF66-4F4E-86C9-5AECEB022E6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3" name="Rounded Rectangle 285">
                <a:extLst>
                  <a:ext uri="{FF2B5EF4-FFF2-40B4-BE49-F238E27FC236}">
                    <a16:creationId xmlns:a16="http://schemas.microsoft.com/office/drawing/2014/main" id="{EF18CCA0-2A68-4E7F-B068-4EF30545CFBB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2" name="Rounded Rectangle 286">
                <a:extLst>
                  <a:ext uri="{FF2B5EF4-FFF2-40B4-BE49-F238E27FC236}">
                    <a16:creationId xmlns:a16="http://schemas.microsoft.com/office/drawing/2014/main" id="{0517697D-2A96-40C0-BCDD-E87D4316563E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53" name="Group 287">
                <a:extLst>
                  <a:ext uri="{FF2B5EF4-FFF2-40B4-BE49-F238E27FC236}">
                    <a16:creationId xmlns:a16="http://schemas.microsoft.com/office/drawing/2014/main" id="{582228CC-39F6-45E7-822C-1FDAE02CCA4A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54" name="Rounded Rectangle 288">
                  <a:extLst>
                    <a:ext uri="{FF2B5EF4-FFF2-40B4-BE49-F238E27FC236}">
                      <a16:creationId xmlns:a16="http://schemas.microsoft.com/office/drawing/2014/main" id="{EBAE01C3-1853-40AB-B249-BE9DCDC7BB00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Rounded Rectangle 289">
                  <a:extLst>
                    <a:ext uri="{FF2B5EF4-FFF2-40B4-BE49-F238E27FC236}">
                      <a16:creationId xmlns:a16="http://schemas.microsoft.com/office/drawing/2014/main" id="{FEF0FA5F-5554-48F3-9BA8-D81C520FD496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78" name="Group 137">
            <a:extLst>
              <a:ext uri="{FF2B5EF4-FFF2-40B4-BE49-F238E27FC236}">
                <a16:creationId xmlns:a16="http://schemas.microsoft.com/office/drawing/2014/main" id="{6FB32938-7B55-4A33-B8C8-5EDB712376DE}"/>
              </a:ext>
            </a:extLst>
          </p:cNvPr>
          <p:cNvGrpSpPr/>
          <p:nvPr/>
        </p:nvGrpSpPr>
        <p:grpSpPr>
          <a:xfrm>
            <a:off x="8984123" y="1531579"/>
            <a:ext cx="2814604" cy="2924232"/>
            <a:chOff x="8685213" y="1268413"/>
            <a:chExt cx="1997076" cy="2074862"/>
          </a:xfrm>
          <a:solidFill>
            <a:schemeClr val="bg1">
              <a:alpha val="56000"/>
            </a:schemeClr>
          </a:solidFill>
        </p:grpSpPr>
        <p:sp>
          <p:nvSpPr>
            <p:cNvPr id="379" name="Freeform 27">
              <a:extLst>
                <a:ext uri="{FF2B5EF4-FFF2-40B4-BE49-F238E27FC236}">
                  <a16:creationId xmlns:a16="http://schemas.microsoft.com/office/drawing/2014/main" id="{6DF79192-DF5A-48F3-A614-0B6C0D2677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0" name="Freeform 28">
              <a:extLst>
                <a:ext uri="{FF2B5EF4-FFF2-40B4-BE49-F238E27FC236}">
                  <a16:creationId xmlns:a16="http://schemas.microsoft.com/office/drawing/2014/main" id="{2C746B7E-9196-4A6C-97EC-7D2D9CBDC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1" name="Freeform 29">
              <a:extLst>
                <a:ext uri="{FF2B5EF4-FFF2-40B4-BE49-F238E27FC236}">
                  <a16:creationId xmlns:a16="http://schemas.microsoft.com/office/drawing/2014/main" id="{B09AC558-4F14-438B-9D69-DC1109F731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2" name="Freeform 30">
              <a:extLst>
                <a:ext uri="{FF2B5EF4-FFF2-40B4-BE49-F238E27FC236}">
                  <a16:creationId xmlns:a16="http://schemas.microsoft.com/office/drawing/2014/main" id="{612B5676-0CCA-40B7-BAFF-19CCD92788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9163" y="2435225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83" name="Group 5">
            <a:extLst>
              <a:ext uri="{FF2B5EF4-FFF2-40B4-BE49-F238E27FC236}">
                <a16:creationId xmlns:a16="http://schemas.microsoft.com/office/drawing/2014/main" id="{75177453-4669-4709-A438-94CE607956BF}"/>
              </a:ext>
            </a:extLst>
          </p:cNvPr>
          <p:cNvGrpSpPr/>
          <p:nvPr/>
        </p:nvGrpSpPr>
        <p:grpSpPr>
          <a:xfrm>
            <a:off x="6902018" y="2184494"/>
            <a:ext cx="5211520" cy="4193837"/>
            <a:chOff x="6111306" y="2049035"/>
            <a:chExt cx="5211520" cy="4193837"/>
          </a:xfrm>
        </p:grpSpPr>
        <p:grpSp>
          <p:nvGrpSpPr>
            <p:cNvPr id="384" name="Group 1">
              <a:extLst>
                <a:ext uri="{FF2B5EF4-FFF2-40B4-BE49-F238E27FC236}">
                  <a16:creationId xmlns:a16="http://schemas.microsoft.com/office/drawing/2014/main" id="{A0402F54-8AF5-406F-8525-3AD294764A01}"/>
                </a:ext>
              </a:extLst>
            </p:cNvPr>
            <p:cNvGrpSpPr/>
            <p:nvPr/>
          </p:nvGrpSpPr>
          <p:grpSpPr>
            <a:xfrm>
              <a:off x="8410353" y="2733710"/>
              <a:ext cx="2912473" cy="2841226"/>
              <a:chOff x="8097111" y="2612901"/>
              <a:chExt cx="2912473" cy="2841226"/>
            </a:xfrm>
          </p:grpSpPr>
          <p:sp>
            <p:nvSpPr>
              <p:cNvPr id="464" name="Freeform 67">
                <a:extLst>
                  <a:ext uri="{FF2B5EF4-FFF2-40B4-BE49-F238E27FC236}">
                    <a16:creationId xmlns:a16="http://schemas.microsoft.com/office/drawing/2014/main" id="{871D7CD0-4C13-4697-A3C6-14707A9CB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30600" y="2612901"/>
                <a:ext cx="2378984" cy="2093992"/>
              </a:xfrm>
              <a:custGeom>
                <a:avLst/>
                <a:gdLst>
                  <a:gd name="T0" fmla="*/ 0 w 2739"/>
                  <a:gd name="T1" fmla="*/ 0 h 2411"/>
                  <a:gd name="T2" fmla="*/ 2167 w 2739"/>
                  <a:gd name="T3" fmla="*/ 0 h 2411"/>
                  <a:gd name="T4" fmla="*/ 2218 w 2739"/>
                  <a:gd name="T5" fmla="*/ 4 h 2411"/>
                  <a:gd name="T6" fmla="*/ 2267 w 2739"/>
                  <a:gd name="T7" fmla="*/ 18 h 2411"/>
                  <a:gd name="T8" fmla="*/ 2311 w 2739"/>
                  <a:gd name="T9" fmla="*/ 38 h 2411"/>
                  <a:gd name="T10" fmla="*/ 2351 w 2739"/>
                  <a:gd name="T11" fmla="*/ 68 h 2411"/>
                  <a:gd name="T12" fmla="*/ 2386 w 2739"/>
                  <a:gd name="T13" fmla="*/ 102 h 2411"/>
                  <a:gd name="T14" fmla="*/ 2413 w 2739"/>
                  <a:gd name="T15" fmla="*/ 142 h 2411"/>
                  <a:gd name="T16" fmla="*/ 2435 w 2739"/>
                  <a:gd name="T17" fmla="*/ 186 h 2411"/>
                  <a:gd name="T18" fmla="*/ 2447 w 2739"/>
                  <a:gd name="T19" fmla="*/ 235 h 2411"/>
                  <a:gd name="T20" fmla="*/ 2453 w 2739"/>
                  <a:gd name="T21" fmla="*/ 286 h 2411"/>
                  <a:gd name="T22" fmla="*/ 2453 w 2739"/>
                  <a:gd name="T23" fmla="*/ 2125 h 2411"/>
                  <a:gd name="T24" fmla="*/ 2457 w 2739"/>
                  <a:gd name="T25" fmla="*/ 2176 h 2411"/>
                  <a:gd name="T26" fmla="*/ 2471 w 2739"/>
                  <a:gd name="T27" fmla="*/ 2225 h 2411"/>
                  <a:gd name="T28" fmla="*/ 2491 w 2739"/>
                  <a:gd name="T29" fmla="*/ 2270 h 2411"/>
                  <a:gd name="T30" fmla="*/ 2520 w 2739"/>
                  <a:gd name="T31" fmla="*/ 2309 h 2411"/>
                  <a:gd name="T32" fmla="*/ 2555 w 2739"/>
                  <a:gd name="T33" fmla="*/ 2343 h 2411"/>
                  <a:gd name="T34" fmla="*/ 2595 w 2739"/>
                  <a:gd name="T35" fmla="*/ 2372 h 2411"/>
                  <a:gd name="T36" fmla="*/ 2638 w 2739"/>
                  <a:gd name="T37" fmla="*/ 2394 h 2411"/>
                  <a:gd name="T38" fmla="*/ 2688 w 2739"/>
                  <a:gd name="T39" fmla="*/ 2407 h 2411"/>
                  <a:gd name="T40" fmla="*/ 2739 w 2739"/>
                  <a:gd name="T41" fmla="*/ 2411 h 2411"/>
                  <a:gd name="T42" fmla="*/ 572 w 2739"/>
                  <a:gd name="T43" fmla="*/ 2411 h 2411"/>
                  <a:gd name="T44" fmla="*/ 521 w 2739"/>
                  <a:gd name="T45" fmla="*/ 2407 h 2411"/>
                  <a:gd name="T46" fmla="*/ 472 w 2739"/>
                  <a:gd name="T47" fmla="*/ 2394 h 2411"/>
                  <a:gd name="T48" fmla="*/ 428 w 2739"/>
                  <a:gd name="T49" fmla="*/ 2372 h 2411"/>
                  <a:gd name="T50" fmla="*/ 388 w 2739"/>
                  <a:gd name="T51" fmla="*/ 2343 h 2411"/>
                  <a:gd name="T52" fmla="*/ 353 w 2739"/>
                  <a:gd name="T53" fmla="*/ 2309 h 2411"/>
                  <a:gd name="T54" fmla="*/ 324 w 2739"/>
                  <a:gd name="T55" fmla="*/ 2270 h 2411"/>
                  <a:gd name="T56" fmla="*/ 304 w 2739"/>
                  <a:gd name="T57" fmla="*/ 2225 h 2411"/>
                  <a:gd name="T58" fmla="*/ 290 w 2739"/>
                  <a:gd name="T59" fmla="*/ 2176 h 2411"/>
                  <a:gd name="T60" fmla="*/ 286 w 2739"/>
                  <a:gd name="T61" fmla="*/ 2125 h 2411"/>
                  <a:gd name="T62" fmla="*/ 286 w 2739"/>
                  <a:gd name="T63" fmla="*/ 286 h 2411"/>
                  <a:gd name="T64" fmla="*/ 281 w 2739"/>
                  <a:gd name="T65" fmla="*/ 235 h 2411"/>
                  <a:gd name="T66" fmla="*/ 268 w 2739"/>
                  <a:gd name="T67" fmla="*/ 186 h 2411"/>
                  <a:gd name="T68" fmla="*/ 246 w 2739"/>
                  <a:gd name="T69" fmla="*/ 142 h 2411"/>
                  <a:gd name="T70" fmla="*/ 219 w 2739"/>
                  <a:gd name="T71" fmla="*/ 102 h 2411"/>
                  <a:gd name="T72" fmla="*/ 184 w 2739"/>
                  <a:gd name="T73" fmla="*/ 68 h 2411"/>
                  <a:gd name="T74" fmla="*/ 144 w 2739"/>
                  <a:gd name="T75" fmla="*/ 38 h 2411"/>
                  <a:gd name="T76" fmla="*/ 100 w 2739"/>
                  <a:gd name="T77" fmla="*/ 18 h 2411"/>
                  <a:gd name="T78" fmla="*/ 51 w 2739"/>
                  <a:gd name="T79" fmla="*/ 4 h 2411"/>
                  <a:gd name="T80" fmla="*/ 0 w 2739"/>
                  <a:gd name="T81" fmla="*/ 0 h 2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39" h="2411">
                    <a:moveTo>
                      <a:pt x="0" y="0"/>
                    </a:moveTo>
                    <a:lnTo>
                      <a:pt x="2167" y="0"/>
                    </a:lnTo>
                    <a:lnTo>
                      <a:pt x="2218" y="4"/>
                    </a:lnTo>
                    <a:lnTo>
                      <a:pt x="2267" y="18"/>
                    </a:lnTo>
                    <a:lnTo>
                      <a:pt x="2311" y="38"/>
                    </a:lnTo>
                    <a:lnTo>
                      <a:pt x="2351" y="68"/>
                    </a:lnTo>
                    <a:lnTo>
                      <a:pt x="2386" y="102"/>
                    </a:lnTo>
                    <a:lnTo>
                      <a:pt x="2413" y="142"/>
                    </a:lnTo>
                    <a:lnTo>
                      <a:pt x="2435" y="186"/>
                    </a:lnTo>
                    <a:lnTo>
                      <a:pt x="2447" y="235"/>
                    </a:lnTo>
                    <a:lnTo>
                      <a:pt x="2453" y="286"/>
                    </a:lnTo>
                    <a:lnTo>
                      <a:pt x="2453" y="2125"/>
                    </a:lnTo>
                    <a:lnTo>
                      <a:pt x="2457" y="2176"/>
                    </a:lnTo>
                    <a:lnTo>
                      <a:pt x="2471" y="2225"/>
                    </a:lnTo>
                    <a:lnTo>
                      <a:pt x="2491" y="2270"/>
                    </a:lnTo>
                    <a:lnTo>
                      <a:pt x="2520" y="2309"/>
                    </a:lnTo>
                    <a:lnTo>
                      <a:pt x="2555" y="2343"/>
                    </a:lnTo>
                    <a:lnTo>
                      <a:pt x="2595" y="2372"/>
                    </a:lnTo>
                    <a:lnTo>
                      <a:pt x="2638" y="2394"/>
                    </a:lnTo>
                    <a:lnTo>
                      <a:pt x="2688" y="2407"/>
                    </a:lnTo>
                    <a:lnTo>
                      <a:pt x="2739" y="2411"/>
                    </a:lnTo>
                    <a:lnTo>
                      <a:pt x="572" y="2411"/>
                    </a:lnTo>
                    <a:lnTo>
                      <a:pt x="521" y="2407"/>
                    </a:lnTo>
                    <a:lnTo>
                      <a:pt x="472" y="2394"/>
                    </a:lnTo>
                    <a:lnTo>
                      <a:pt x="428" y="2372"/>
                    </a:lnTo>
                    <a:lnTo>
                      <a:pt x="388" y="2343"/>
                    </a:lnTo>
                    <a:lnTo>
                      <a:pt x="353" y="2309"/>
                    </a:lnTo>
                    <a:lnTo>
                      <a:pt x="324" y="2270"/>
                    </a:lnTo>
                    <a:lnTo>
                      <a:pt x="304" y="2225"/>
                    </a:lnTo>
                    <a:lnTo>
                      <a:pt x="290" y="2176"/>
                    </a:lnTo>
                    <a:lnTo>
                      <a:pt x="286" y="2125"/>
                    </a:lnTo>
                    <a:lnTo>
                      <a:pt x="286" y="286"/>
                    </a:lnTo>
                    <a:lnTo>
                      <a:pt x="281" y="235"/>
                    </a:lnTo>
                    <a:lnTo>
                      <a:pt x="268" y="186"/>
                    </a:lnTo>
                    <a:lnTo>
                      <a:pt x="246" y="142"/>
                    </a:lnTo>
                    <a:lnTo>
                      <a:pt x="219" y="102"/>
                    </a:lnTo>
                    <a:lnTo>
                      <a:pt x="184" y="68"/>
                    </a:lnTo>
                    <a:lnTo>
                      <a:pt x="144" y="38"/>
                    </a:lnTo>
                    <a:lnTo>
                      <a:pt x="100" y="18"/>
                    </a:lnTo>
                    <a:lnTo>
                      <a:pt x="51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5" name="Freeform 68">
                <a:extLst>
                  <a:ext uri="{FF2B5EF4-FFF2-40B4-BE49-F238E27FC236}">
                    <a16:creationId xmlns:a16="http://schemas.microsoft.com/office/drawing/2014/main" id="{D8B4DDBB-30CB-4D83-8377-2CC8B225D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7111" y="2612901"/>
                <a:ext cx="2380721" cy="2841226"/>
              </a:xfrm>
              <a:custGeom>
                <a:avLst/>
                <a:gdLst>
                  <a:gd name="T0" fmla="*/ 574 w 2740"/>
                  <a:gd name="T1" fmla="*/ 0 h 3270"/>
                  <a:gd name="T2" fmla="*/ 2740 w 2740"/>
                  <a:gd name="T3" fmla="*/ 0 h 3270"/>
                  <a:gd name="T4" fmla="*/ 2688 w 2740"/>
                  <a:gd name="T5" fmla="*/ 4 h 3270"/>
                  <a:gd name="T6" fmla="*/ 2640 w 2740"/>
                  <a:gd name="T7" fmla="*/ 18 h 3270"/>
                  <a:gd name="T8" fmla="*/ 2595 w 2740"/>
                  <a:gd name="T9" fmla="*/ 38 h 3270"/>
                  <a:gd name="T10" fmla="*/ 2555 w 2740"/>
                  <a:gd name="T11" fmla="*/ 68 h 3270"/>
                  <a:gd name="T12" fmla="*/ 2522 w 2740"/>
                  <a:gd name="T13" fmla="*/ 102 h 3270"/>
                  <a:gd name="T14" fmla="*/ 2493 w 2740"/>
                  <a:gd name="T15" fmla="*/ 142 h 3270"/>
                  <a:gd name="T16" fmla="*/ 2471 w 2740"/>
                  <a:gd name="T17" fmla="*/ 186 h 3270"/>
                  <a:gd name="T18" fmla="*/ 2458 w 2740"/>
                  <a:gd name="T19" fmla="*/ 235 h 3270"/>
                  <a:gd name="T20" fmla="*/ 2455 w 2740"/>
                  <a:gd name="T21" fmla="*/ 286 h 3270"/>
                  <a:gd name="T22" fmla="*/ 2455 w 2740"/>
                  <a:gd name="T23" fmla="*/ 2984 h 3270"/>
                  <a:gd name="T24" fmla="*/ 2449 w 2740"/>
                  <a:gd name="T25" fmla="*/ 3035 h 3270"/>
                  <a:gd name="T26" fmla="*/ 2437 w 2740"/>
                  <a:gd name="T27" fmla="*/ 3084 h 3270"/>
                  <a:gd name="T28" fmla="*/ 2415 w 2740"/>
                  <a:gd name="T29" fmla="*/ 3128 h 3270"/>
                  <a:gd name="T30" fmla="*/ 2387 w 2740"/>
                  <a:gd name="T31" fmla="*/ 3168 h 3270"/>
                  <a:gd name="T32" fmla="*/ 2353 w 2740"/>
                  <a:gd name="T33" fmla="*/ 3203 h 3270"/>
                  <a:gd name="T34" fmla="*/ 2313 w 2740"/>
                  <a:gd name="T35" fmla="*/ 3232 h 3270"/>
                  <a:gd name="T36" fmla="*/ 2267 w 2740"/>
                  <a:gd name="T37" fmla="*/ 3252 h 3270"/>
                  <a:gd name="T38" fmla="*/ 2220 w 2740"/>
                  <a:gd name="T39" fmla="*/ 3266 h 3270"/>
                  <a:gd name="T40" fmla="*/ 2167 w 2740"/>
                  <a:gd name="T41" fmla="*/ 3270 h 3270"/>
                  <a:gd name="T42" fmla="*/ 0 w 2740"/>
                  <a:gd name="T43" fmla="*/ 3270 h 3270"/>
                  <a:gd name="T44" fmla="*/ 53 w 2740"/>
                  <a:gd name="T45" fmla="*/ 3266 h 3270"/>
                  <a:gd name="T46" fmla="*/ 100 w 2740"/>
                  <a:gd name="T47" fmla="*/ 3252 h 3270"/>
                  <a:gd name="T48" fmla="*/ 146 w 2740"/>
                  <a:gd name="T49" fmla="*/ 3232 h 3270"/>
                  <a:gd name="T50" fmla="*/ 186 w 2740"/>
                  <a:gd name="T51" fmla="*/ 3203 h 3270"/>
                  <a:gd name="T52" fmla="*/ 221 w 2740"/>
                  <a:gd name="T53" fmla="*/ 3168 h 3270"/>
                  <a:gd name="T54" fmla="*/ 248 w 2740"/>
                  <a:gd name="T55" fmla="*/ 3128 h 3270"/>
                  <a:gd name="T56" fmla="*/ 270 w 2740"/>
                  <a:gd name="T57" fmla="*/ 3084 h 3270"/>
                  <a:gd name="T58" fmla="*/ 282 w 2740"/>
                  <a:gd name="T59" fmla="*/ 3035 h 3270"/>
                  <a:gd name="T60" fmla="*/ 288 w 2740"/>
                  <a:gd name="T61" fmla="*/ 2984 h 3270"/>
                  <a:gd name="T62" fmla="*/ 288 w 2740"/>
                  <a:gd name="T63" fmla="*/ 286 h 3270"/>
                  <a:gd name="T64" fmla="*/ 292 w 2740"/>
                  <a:gd name="T65" fmla="*/ 235 h 3270"/>
                  <a:gd name="T66" fmla="*/ 304 w 2740"/>
                  <a:gd name="T67" fmla="*/ 186 h 3270"/>
                  <a:gd name="T68" fmla="*/ 326 w 2740"/>
                  <a:gd name="T69" fmla="*/ 142 h 3270"/>
                  <a:gd name="T70" fmla="*/ 355 w 2740"/>
                  <a:gd name="T71" fmla="*/ 102 h 3270"/>
                  <a:gd name="T72" fmla="*/ 388 w 2740"/>
                  <a:gd name="T73" fmla="*/ 68 h 3270"/>
                  <a:gd name="T74" fmla="*/ 428 w 2740"/>
                  <a:gd name="T75" fmla="*/ 38 h 3270"/>
                  <a:gd name="T76" fmla="*/ 473 w 2740"/>
                  <a:gd name="T77" fmla="*/ 18 h 3270"/>
                  <a:gd name="T78" fmla="*/ 523 w 2740"/>
                  <a:gd name="T79" fmla="*/ 4 h 3270"/>
                  <a:gd name="T80" fmla="*/ 574 w 2740"/>
                  <a:gd name="T81" fmla="*/ 0 h 3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40" h="3270">
                    <a:moveTo>
                      <a:pt x="574" y="0"/>
                    </a:moveTo>
                    <a:lnTo>
                      <a:pt x="2740" y="0"/>
                    </a:lnTo>
                    <a:lnTo>
                      <a:pt x="2688" y="4"/>
                    </a:lnTo>
                    <a:lnTo>
                      <a:pt x="2640" y="18"/>
                    </a:lnTo>
                    <a:lnTo>
                      <a:pt x="2595" y="38"/>
                    </a:lnTo>
                    <a:lnTo>
                      <a:pt x="2555" y="68"/>
                    </a:lnTo>
                    <a:lnTo>
                      <a:pt x="2522" y="102"/>
                    </a:lnTo>
                    <a:lnTo>
                      <a:pt x="2493" y="142"/>
                    </a:lnTo>
                    <a:lnTo>
                      <a:pt x="2471" y="186"/>
                    </a:lnTo>
                    <a:lnTo>
                      <a:pt x="2458" y="235"/>
                    </a:lnTo>
                    <a:lnTo>
                      <a:pt x="2455" y="286"/>
                    </a:lnTo>
                    <a:lnTo>
                      <a:pt x="2455" y="2984"/>
                    </a:lnTo>
                    <a:lnTo>
                      <a:pt x="2449" y="3035"/>
                    </a:lnTo>
                    <a:lnTo>
                      <a:pt x="2437" y="3084"/>
                    </a:lnTo>
                    <a:lnTo>
                      <a:pt x="2415" y="3128"/>
                    </a:lnTo>
                    <a:lnTo>
                      <a:pt x="2387" y="3168"/>
                    </a:lnTo>
                    <a:lnTo>
                      <a:pt x="2353" y="3203"/>
                    </a:lnTo>
                    <a:lnTo>
                      <a:pt x="2313" y="3232"/>
                    </a:lnTo>
                    <a:lnTo>
                      <a:pt x="2267" y="3252"/>
                    </a:lnTo>
                    <a:lnTo>
                      <a:pt x="2220" y="3266"/>
                    </a:lnTo>
                    <a:lnTo>
                      <a:pt x="2167" y="3270"/>
                    </a:lnTo>
                    <a:lnTo>
                      <a:pt x="0" y="3270"/>
                    </a:lnTo>
                    <a:lnTo>
                      <a:pt x="53" y="3266"/>
                    </a:lnTo>
                    <a:lnTo>
                      <a:pt x="100" y="3252"/>
                    </a:lnTo>
                    <a:lnTo>
                      <a:pt x="146" y="3232"/>
                    </a:lnTo>
                    <a:lnTo>
                      <a:pt x="186" y="3203"/>
                    </a:lnTo>
                    <a:lnTo>
                      <a:pt x="221" y="3168"/>
                    </a:lnTo>
                    <a:lnTo>
                      <a:pt x="248" y="3128"/>
                    </a:lnTo>
                    <a:lnTo>
                      <a:pt x="270" y="3084"/>
                    </a:lnTo>
                    <a:lnTo>
                      <a:pt x="282" y="3035"/>
                    </a:lnTo>
                    <a:lnTo>
                      <a:pt x="288" y="2984"/>
                    </a:lnTo>
                    <a:lnTo>
                      <a:pt x="288" y="286"/>
                    </a:lnTo>
                    <a:lnTo>
                      <a:pt x="292" y="235"/>
                    </a:lnTo>
                    <a:lnTo>
                      <a:pt x="304" y="186"/>
                    </a:lnTo>
                    <a:lnTo>
                      <a:pt x="326" y="142"/>
                    </a:lnTo>
                    <a:lnTo>
                      <a:pt x="355" y="102"/>
                    </a:lnTo>
                    <a:lnTo>
                      <a:pt x="388" y="68"/>
                    </a:lnTo>
                    <a:lnTo>
                      <a:pt x="428" y="38"/>
                    </a:lnTo>
                    <a:lnTo>
                      <a:pt x="473" y="18"/>
                    </a:lnTo>
                    <a:lnTo>
                      <a:pt x="523" y="4"/>
                    </a:lnTo>
                    <a:lnTo>
                      <a:pt x="574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66" name="Group 98">
                <a:extLst>
                  <a:ext uri="{FF2B5EF4-FFF2-40B4-BE49-F238E27FC236}">
                    <a16:creationId xmlns:a16="http://schemas.microsoft.com/office/drawing/2014/main" id="{5F233E60-4791-44DB-9FE4-F2310FEB5717}"/>
                  </a:ext>
                </a:extLst>
              </p:cNvPr>
              <p:cNvGrpSpPr/>
              <p:nvPr/>
            </p:nvGrpSpPr>
            <p:grpSpPr>
              <a:xfrm>
                <a:off x="8566686" y="2871343"/>
                <a:ext cx="1339121" cy="1825839"/>
                <a:chOff x="2475863" y="2530795"/>
                <a:chExt cx="2387147" cy="1825839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467" name="Rounded Rectangle 99">
                  <a:extLst>
                    <a:ext uri="{FF2B5EF4-FFF2-40B4-BE49-F238E27FC236}">
                      <a16:creationId xmlns:a16="http://schemas.microsoft.com/office/drawing/2014/main" id="{5D55C1CD-F15B-45ED-8EC7-CE1170C84C63}"/>
                    </a:ext>
                  </a:extLst>
                </p:cNvPr>
                <p:cNvSpPr/>
                <p:nvPr/>
              </p:nvSpPr>
              <p:spPr>
                <a:xfrm>
                  <a:off x="2475863" y="2530795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68" name="Rounded Rectangle 100">
                  <a:extLst>
                    <a:ext uri="{FF2B5EF4-FFF2-40B4-BE49-F238E27FC236}">
                      <a16:creationId xmlns:a16="http://schemas.microsoft.com/office/drawing/2014/main" id="{4069B51D-B933-405E-B57B-223341BD9175}"/>
                    </a:ext>
                  </a:extLst>
                </p:cNvPr>
                <p:cNvSpPr/>
                <p:nvPr/>
              </p:nvSpPr>
              <p:spPr>
                <a:xfrm>
                  <a:off x="2475863" y="3381942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69" name="Rounded Rectangle 101">
                  <a:extLst>
                    <a:ext uri="{FF2B5EF4-FFF2-40B4-BE49-F238E27FC236}">
                      <a16:creationId xmlns:a16="http://schemas.microsoft.com/office/drawing/2014/main" id="{DA612BC1-5BAE-4C4B-8307-0BF2C06CBA79}"/>
                    </a:ext>
                  </a:extLst>
                </p:cNvPr>
                <p:cNvSpPr/>
                <p:nvPr/>
              </p:nvSpPr>
              <p:spPr>
                <a:xfrm>
                  <a:off x="2576330" y="3304567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70" name="Group 102">
                  <a:extLst>
                    <a:ext uri="{FF2B5EF4-FFF2-40B4-BE49-F238E27FC236}">
                      <a16:creationId xmlns:a16="http://schemas.microsoft.com/office/drawing/2014/main" id="{1903355B-ED65-48F0-B52C-B68A8900A36D}"/>
                    </a:ext>
                  </a:extLst>
                </p:cNvPr>
                <p:cNvGrpSpPr/>
                <p:nvPr/>
              </p:nvGrpSpPr>
              <p:grpSpPr>
                <a:xfrm>
                  <a:off x="2576330" y="2608172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501" name="Rounded Rectangle 133">
                    <a:extLst>
                      <a:ext uri="{FF2B5EF4-FFF2-40B4-BE49-F238E27FC236}">
                        <a16:creationId xmlns:a16="http://schemas.microsoft.com/office/drawing/2014/main" id="{A83F5683-8680-4EEC-A4C5-EE34D3D8D1ED}"/>
                      </a:ext>
                    </a:extLst>
                  </p:cNvPr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2" name="Rounded Rectangle 134">
                    <a:extLst>
                      <a:ext uri="{FF2B5EF4-FFF2-40B4-BE49-F238E27FC236}">
                        <a16:creationId xmlns:a16="http://schemas.microsoft.com/office/drawing/2014/main" id="{F0642796-0E96-454F-B84F-919AEDA5D2A2}"/>
                      </a:ext>
                    </a:extLst>
                  </p:cNvPr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71" name="Rounded Rectangle 103">
                  <a:extLst>
                    <a:ext uri="{FF2B5EF4-FFF2-40B4-BE49-F238E27FC236}">
                      <a16:creationId xmlns:a16="http://schemas.microsoft.com/office/drawing/2014/main" id="{6F9B040C-86EF-49FE-8102-9F473A821C52}"/>
                    </a:ext>
                  </a:extLst>
                </p:cNvPr>
                <p:cNvSpPr/>
                <p:nvPr/>
              </p:nvSpPr>
              <p:spPr>
                <a:xfrm>
                  <a:off x="2701789" y="2685550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72" name="Rounded Rectangle 104">
                  <a:extLst>
                    <a:ext uri="{FF2B5EF4-FFF2-40B4-BE49-F238E27FC236}">
                      <a16:creationId xmlns:a16="http://schemas.microsoft.com/office/drawing/2014/main" id="{85D70EF2-7F83-4A1F-B65B-5FEF19C52EA8}"/>
                    </a:ext>
                  </a:extLst>
                </p:cNvPr>
                <p:cNvSpPr/>
                <p:nvPr/>
              </p:nvSpPr>
              <p:spPr>
                <a:xfrm>
                  <a:off x="2702556" y="322719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73" name="Group 105">
                  <a:extLst>
                    <a:ext uri="{FF2B5EF4-FFF2-40B4-BE49-F238E27FC236}">
                      <a16:creationId xmlns:a16="http://schemas.microsoft.com/office/drawing/2014/main" id="{DBBBF494-67A6-4D70-ABD3-386D49087AA4}"/>
                    </a:ext>
                  </a:extLst>
                </p:cNvPr>
                <p:cNvGrpSpPr/>
                <p:nvPr/>
              </p:nvGrpSpPr>
              <p:grpSpPr>
                <a:xfrm>
                  <a:off x="2701790" y="2762927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499" name="Rounded Rectangle 131">
                    <a:extLst>
                      <a:ext uri="{FF2B5EF4-FFF2-40B4-BE49-F238E27FC236}">
                        <a16:creationId xmlns:a16="http://schemas.microsoft.com/office/drawing/2014/main" id="{3FD88D3F-DB3E-4DB1-A9A6-182444D4C048}"/>
                      </a:ext>
                    </a:extLst>
                  </p:cNvPr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0" name="Rounded Rectangle 132">
                    <a:extLst>
                      <a:ext uri="{FF2B5EF4-FFF2-40B4-BE49-F238E27FC236}">
                        <a16:creationId xmlns:a16="http://schemas.microsoft.com/office/drawing/2014/main" id="{84180F23-4E0B-414C-B314-4466E7B6E41B}"/>
                      </a:ext>
                    </a:extLst>
                  </p:cNvPr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74" name="Rounded Rectangle 106">
                  <a:extLst>
                    <a:ext uri="{FF2B5EF4-FFF2-40B4-BE49-F238E27FC236}">
                      <a16:creationId xmlns:a16="http://schemas.microsoft.com/office/drawing/2014/main" id="{2A75C1F4-9841-48E9-AA0A-54BFC6A743B0}"/>
                    </a:ext>
                  </a:extLst>
                </p:cNvPr>
                <p:cNvSpPr/>
                <p:nvPr/>
              </p:nvSpPr>
              <p:spPr>
                <a:xfrm>
                  <a:off x="2701789" y="2840304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75" name="Rounded Rectangle 107">
                  <a:extLst>
                    <a:ext uri="{FF2B5EF4-FFF2-40B4-BE49-F238E27FC236}">
                      <a16:creationId xmlns:a16="http://schemas.microsoft.com/office/drawing/2014/main" id="{02109529-0417-4471-ABFD-DC08510BD624}"/>
                    </a:ext>
                  </a:extLst>
                </p:cNvPr>
                <p:cNvSpPr/>
                <p:nvPr/>
              </p:nvSpPr>
              <p:spPr>
                <a:xfrm>
                  <a:off x="2889843" y="2917681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76" name="Rounded Rectangle 108">
                  <a:extLst>
                    <a:ext uri="{FF2B5EF4-FFF2-40B4-BE49-F238E27FC236}">
                      <a16:creationId xmlns:a16="http://schemas.microsoft.com/office/drawing/2014/main" id="{EEC95A7F-04D1-4C75-AC74-6727F3BD0AE0}"/>
                    </a:ext>
                  </a:extLst>
                </p:cNvPr>
                <p:cNvSpPr/>
                <p:nvPr/>
              </p:nvSpPr>
              <p:spPr>
                <a:xfrm>
                  <a:off x="2889843" y="3149813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77" name="Rounded Rectangle 109">
                  <a:extLst>
                    <a:ext uri="{FF2B5EF4-FFF2-40B4-BE49-F238E27FC236}">
                      <a16:creationId xmlns:a16="http://schemas.microsoft.com/office/drawing/2014/main" id="{A430D4C4-F7A4-4955-866D-EE0967E06C83}"/>
                    </a:ext>
                  </a:extLst>
                </p:cNvPr>
                <p:cNvSpPr/>
                <p:nvPr/>
              </p:nvSpPr>
              <p:spPr>
                <a:xfrm>
                  <a:off x="2889842" y="3072436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78" name="Group 110">
                  <a:extLst>
                    <a:ext uri="{FF2B5EF4-FFF2-40B4-BE49-F238E27FC236}">
                      <a16:creationId xmlns:a16="http://schemas.microsoft.com/office/drawing/2014/main" id="{A1C1FC75-409D-4F29-A8A2-7CB04D5AB770}"/>
                    </a:ext>
                  </a:extLst>
                </p:cNvPr>
                <p:cNvGrpSpPr/>
                <p:nvPr/>
              </p:nvGrpSpPr>
              <p:grpSpPr>
                <a:xfrm>
                  <a:off x="2889843" y="2995059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497" name="Rounded Rectangle 129">
                    <a:extLst>
                      <a:ext uri="{FF2B5EF4-FFF2-40B4-BE49-F238E27FC236}">
                        <a16:creationId xmlns:a16="http://schemas.microsoft.com/office/drawing/2014/main" id="{282C3D3F-3F8A-49A1-8BA6-FC973390ED19}"/>
                      </a:ext>
                    </a:extLst>
                  </p:cNvPr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8" name="Rounded Rectangle 130">
                    <a:extLst>
                      <a:ext uri="{FF2B5EF4-FFF2-40B4-BE49-F238E27FC236}">
                        <a16:creationId xmlns:a16="http://schemas.microsoft.com/office/drawing/2014/main" id="{AD65E196-D9E6-4BAA-8935-9DB693CFEB42}"/>
                      </a:ext>
                    </a:extLst>
                  </p:cNvPr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79" name="Rounded Rectangle 111">
                  <a:extLst>
                    <a:ext uri="{FF2B5EF4-FFF2-40B4-BE49-F238E27FC236}">
                      <a16:creationId xmlns:a16="http://schemas.microsoft.com/office/drawing/2014/main" id="{FD03C571-3D30-42D3-9460-FDA30CA17577}"/>
                    </a:ext>
                  </a:extLst>
                </p:cNvPr>
                <p:cNvSpPr/>
                <p:nvPr/>
              </p:nvSpPr>
              <p:spPr>
                <a:xfrm>
                  <a:off x="2475863" y="3465048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80" name="Rounded Rectangle 112">
                  <a:extLst>
                    <a:ext uri="{FF2B5EF4-FFF2-40B4-BE49-F238E27FC236}">
                      <a16:creationId xmlns:a16="http://schemas.microsoft.com/office/drawing/2014/main" id="{785F04D3-2510-4725-B8CE-961AC7A6EF86}"/>
                    </a:ext>
                  </a:extLst>
                </p:cNvPr>
                <p:cNvSpPr/>
                <p:nvPr/>
              </p:nvSpPr>
              <p:spPr>
                <a:xfrm>
                  <a:off x="2475863" y="4316195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81" name="Rounded Rectangle 113">
                  <a:extLst>
                    <a:ext uri="{FF2B5EF4-FFF2-40B4-BE49-F238E27FC236}">
                      <a16:creationId xmlns:a16="http://schemas.microsoft.com/office/drawing/2014/main" id="{8E7D86F6-5131-46B5-AE88-15D44C2AB621}"/>
                    </a:ext>
                  </a:extLst>
                </p:cNvPr>
                <p:cNvSpPr/>
                <p:nvPr/>
              </p:nvSpPr>
              <p:spPr>
                <a:xfrm>
                  <a:off x="2576330" y="423882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82" name="Group 114">
                  <a:extLst>
                    <a:ext uri="{FF2B5EF4-FFF2-40B4-BE49-F238E27FC236}">
                      <a16:creationId xmlns:a16="http://schemas.microsoft.com/office/drawing/2014/main" id="{CF1D70B5-DADA-4FFA-A32F-B4A0105B2877}"/>
                    </a:ext>
                  </a:extLst>
                </p:cNvPr>
                <p:cNvGrpSpPr/>
                <p:nvPr/>
              </p:nvGrpSpPr>
              <p:grpSpPr>
                <a:xfrm>
                  <a:off x="2576330" y="3542425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495" name="Rounded Rectangle 127">
                    <a:extLst>
                      <a:ext uri="{FF2B5EF4-FFF2-40B4-BE49-F238E27FC236}">
                        <a16:creationId xmlns:a16="http://schemas.microsoft.com/office/drawing/2014/main" id="{BFAC2ABB-1563-437F-A6DA-799439049112}"/>
                      </a:ext>
                    </a:extLst>
                  </p:cNvPr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6" name="Rounded Rectangle 128">
                    <a:extLst>
                      <a:ext uri="{FF2B5EF4-FFF2-40B4-BE49-F238E27FC236}">
                        <a16:creationId xmlns:a16="http://schemas.microsoft.com/office/drawing/2014/main" id="{539B41C3-F790-4979-B5D5-5D8CD4AAC1B6}"/>
                      </a:ext>
                    </a:extLst>
                  </p:cNvPr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83" name="Rounded Rectangle 115">
                  <a:extLst>
                    <a:ext uri="{FF2B5EF4-FFF2-40B4-BE49-F238E27FC236}">
                      <a16:creationId xmlns:a16="http://schemas.microsoft.com/office/drawing/2014/main" id="{8D35C999-E6EC-4226-838D-1773A67449A8}"/>
                    </a:ext>
                  </a:extLst>
                </p:cNvPr>
                <p:cNvSpPr/>
                <p:nvPr/>
              </p:nvSpPr>
              <p:spPr>
                <a:xfrm>
                  <a:off x="2701789" y="3619803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84" name="Rounded Rectangle 116">
                  <a:extLst>
                    <a:ext uri="{FF2B5EF4-FFF2-40B4-BE49-F238E27FC236}">
                      <a16:creationId xmlns:a16="http://schemas.microsoft.com/office/drawing/2014/main" id="{A6E31E46-2030-46E5-9F2D-1B25721E8E68}"/>
                    </a:ext>
                  </a:extLst>
                </p:cNvPr>
                <p:cNvSpPr/>
                <p:nvPr/>
              </p:nvSpPr>
              <p:spPr>
                <a:xfrm>
                  <a:off x="2702556" y="4161443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85" name="Group 117">
                  <a:extLst>
                    <a:ext uri="{FF2B5EF4-FFF2-40B4-BE49-F238E27FC236}">
                      <a16:creationId xmlns:a16="http://schemas.microsoft.com/office/drawing/2014/main" id="{E7546188-E7EF-44EE-9902-3E7F6317FDA1}"/>
                    </a:ext>
                  </a:extLst>
                </p:cNvPr>
                <p:cNvGrpSpPr/>
                <p:nvPr/>
              </p:nvGrpSpPr>
              <p:grpSpPr>
                <a:xfrm>
                  <a:off x="2701790" y="3697180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493" name="Rounded Rectangle 125">
                    <a:extLst>
                      <a:ext uri="{FF2B5EF4-FFF2-40B4-BE49-F238E27FC236}">
                        <a16:creationId xmlns:a16="http://schemas.microsoft.com/office/drawing/2014/main" id="{2DBB676B-2309-4BBA-ADDA-8FE7572698BB}"/>
                      </a:ext>
                    </a:extLst>
                  </p:cNvPr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4" name="Rounded Rectangle 126">
                    <a:extLst>
                      <a:ext uri="{FF2B5EF4-FFF2-40B4-BE49-F238E27FC236}">
                        <a16:creationId xmlns:a16="http://schemas.microsoft.com/office/drawing/2014/main" id="{42BDFE33-F0CC-4990-8171-AA8A7A216EB5}"/>
                      </a:ext>
                    </a:extLst>
                  </p:cNvPr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86" name="Rounded Rectangle 118">
                  <a:extLst>
                    <a:ext uri="{FF2B5EF4-FFF2-40B4-BE49-F238E27FC236}">
                      <a16:creationId xmlns:a16="http://schemas.microsoft.com/office/drawing/2014/main" id="{4FCE663F-45EB-4251-83D5-518D8F1EE652}"/>
                    </a:ext>
                  </a:extLst>
                </p:cNvPr>
                <p:cNvSpPr/>
                <p:nvPr/>
              </p:nvSpPr>
              <p:spPr>
                <a:xfrm>
                  <a:off x="2701789" y="3774557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87" name="Rounded Rectangle 119">
                  <a:extLst>
                    <a:ext uri="{FF2B5EF4-FFF2-40B4-BE49-F238E27FC236}">
                      <a16:creationId xmlns:a16="http://schemas.microsoft.com/office/drawing/2014/main" id="{8700583F-4202-4F46-A47C-B1C92C3850A3}"/>
                    </a:ext>
                  </a:extLst>
                </p:cNvPr>
                <p:cNvSpPr/>
                <p:nvPr/>
              </p:nvSpPr>
              <p:spPr>
                <a:xfrm>
                  <a:off x="2889843" y="3851934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88" name="Rounded Rectangle 120">
                  <a:extLst>
                    <a:ext uri="{FF2B5EF4-FFF2-40B4-BE49-F238E27FC236}">
                      <a16:creationId xmlns:a16="http://schemas.microsoft.com/office/drawing/2014/main" id="{9948CB65-B71A-4F9A-BB36-E2760E404106}"/>
                    </a:ext>
                  </a:extLst>
                </p:cNvPr>
                <p:cNvSpPr/>
                <p:nvPr/>
              </p:nvSpPr>
              <p:spPr>
                <a:xfrm>
                  <a:off x="2889843" y="4084066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89" name="Rounded Rectangle 121">
                  <a:extLst>
                    <a:ext uri="{FF2B5EF4-FFF2-40B4-BE49-F238E27FC236}">
                      <a16:creationId xmlns:a16="http://schemas.microsoft.com/office/drawing/2014/main" id="{1E46B136-7894-4437-A9F5-D7CB5066B0A0}"/>
                    </a:ext>
                  </a:extLst>
                </p:cNvPr>
                <p:cNvSpPr/>
                <p:nvPr/>
              </p:nvSpPr>
              <p:spPr>
                <a:xfrm>
                  <a:off x="2889842" y="4006689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90" name="Group 122">
                  <a:extLst>
                    <a:ext uri="{FF2B5EF4-FFF2-40B4-BE49-F238E27FC236}">
                      <a16:creationId xmlns:a16="http://schemas.microsoft.com/office/drawing/2014/main" id="{58247493-AD23-4932-AF69-4AAB17544C48}"/>
                    </a:ext>
                  </a:extLst>
                </p:cNvPr>
                <p:cNvGrpSpPr/>
                <p:nvPr/>
              </p:nvGrpSpPr>
              <p:grpSpPr>
                <a:xfrm>
                  <a:off x="2889843" y="3929312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491" name="Rounded Rectangle 123">
                    <a:extLst>
                      <a:ext uri="{FF2B5EF4-FFF2-40B4-BE49-F238E27FC236}">
                        <a16:creationId xmlns:a16="http://schemas.microsoft.com/office/drawing/2014/main" id="{420E1D0E-2ABA-49D8-8EBB-1EE54AB31082}"/>
                      </a:ext>
                    </a:extLst>
                  </p:cNvPr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2" name="Rounded Rectangle 124">
                    <a:extLst>
                      <a:ext uri="{FF2B5EF4-FFF2-40B4-BE49-F238E27FC236}">
                        <a16:creationId xmlns:a16="http://schemas.microsoft.com/office/drawing/2014/main" id="{92A19BB5-BDC1-4168-B2A3-1AC4CF2B3FCC}"/>
                      </a:ext>
                    </a:extLst>
                  </p:cNvPr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385" name="Group 2">
              <a:extLst>
                <a:ext uri="{FF2B5EF4-FFF2-40B4-BE49-F238E27FC236}">
                  <a16:creationId xmlns:a16="http://schemas.microsoft.com/office/drawing/2014/main" id="{D4A9C711-93DC-4EED-B0AB-C80480097C4F}"/>
                </a:ext>
              </a:extLst>
            </p:cNvPr>
            <p:cNvGrpSpPr/>
            <p:nvPr/>
          </p:nvGrpSpPr>
          <p:grpSpPr>
            <a:xfrm>
              <a:off x="7120941" y="2989159"/>
              <a:ext cx="3011526" cy="2585775"/>
              <a:chOff x="6807699" y="2868350"/>
              <a:chExt cx="3011526" cy="2585775"/>
            </a:xfrm>
          </p:grpSpPr>
          <p:sp>
            <p:nvSpPr>
              <p:cNvPr id="425" name="Freeform 69">
                <a:extLst>
                  <a:ext uri="{FF2B5EF4-FFF2-40B4-BE49-F238E27FC236}">
                    <a16:creationId xmlns:a16="http://schemas.microsoft.com/office/drawing/2014/main" id="{658E858B-A3BC-4CD3-A7AE-343A8B3A14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0241" y="2868350"/>
                <a:ext cx="2378984" cy="2585775"/>
              </a:xfrm>
              <a:custGeom>
                <a:avLst/>
                <a:gdLst>
                  <a:gd name="T0" fmla="*/ 0 w 2739"/>
                  <a:gd name="T1" fmla="*/ 0 h 2977"/>
                  <a:gd name="T2" fmla="*/ 2167 w 2739"/>
                  <a:gd name="T3" fmla="*/ 0 h 2977"/>
                  <a:gd name="T4" fmla="*/ 2218 w 2739"/>
                  <a:gd name="T5" fmla="*/ 4 h 2977"/>
                  <a:gd name="T6" fmla="*/ 2267 w 2739"/>
                  <a:gd name="T7" fmla="*/ 18 h 2977"/>
                  <a:gd name="T8" fmla="*/ 2311 w 2739"/>
                  <a:gd name="T9" fmla="*/ 39 h 2977"/>
                  <a:gd name="T10" fmla="*/ 2351 w 2739"/>
                  <a:gd name="T11" fmla="*/ 68 h 2977"/>
                  <a:gd name="T12" fmla="*/ 2386 w 2739"/>
                  <a:gd name="T13" fmla="*/ 102 h 2977"/>
                  <a:gd name="T14" fmla="*/ 2415 w 2739"/>
                  <a:gd name="T15" fmla="*/ 142 h 2977"/>
                  <a:gd name="T16" fmla="*/ 2435 w 2739"/>
                  <a:gd name="T17" fmla="*/ 186 h 2977"/>
                  <a:gd name="T18" fmla="*/ 2449 w 2739"/>
                  <a:gd name="T19" fmla="*/ 235 h 2977"/>
                  <a:gd name="T20" fmla="*/ 2453 w 2739"/>
                  <a:gd name="T21" fmla="*/ 286 h 2977"/>
                  <a:gd name="T22" fmla="*/ 2453 w 2739"/>
                  <a:gd name="T23" fmla="*/ 2691 h 2977"/>
                  <a:gd name="T24" fmla="*/ 2458 w 2739"/>
                  <a:gd name="T25" fmla="*/ 2742 h 2977"/>
                  <a:gd name="T26" fmla="*/ 2471 w 2739"/>
                  <a:gd name="T27" fmla="*/ 2791 h 2977"/>
                  <a:gd name="T28" fmla="*/ 2493 w 2739"/>
                  <a:gd name="T29" fmla="*/ 2835 h 2977"/>
                  <a:gd name="T30" fmla="*/ 2520 w 2739"/>
                  <a:gd name="T31" fmla="*/ 2875 h 2977"/>
                  <a:gd name="T32" fmla="*/ 2555 w 2739"/>
                  <a:gd name="T33" fmla="*/ 2910 h 2977"/>
                  <a:gd name="T34" fmla="*/ 2595 w 2739"/>
                  <a:gd name="T35" fmla="*/ 2939 h 2977"/>
                  <a:gd name="T36" fmla="*/ 2640 w 2739"/>
                  <a:gd name="T37" fmla="*/ 2959 h 2977"/>
                  <a:gd name="T38" fmla="*/ 2688 w 2739"/>
                  <a:gd name="T39" fmla="*/ 2973 h 2977"/>
                  <a:gd name="T40" fmla="*/ 2739 w 2739"/>
                  <a:gd name="T41" fmla="*/ 2977 h 2977"/>
                  <a:gd name="T42" fmla="*/ 572 w 2739"/>
                  <a:gd name="T43" fmla="*/ 2977 h 2977"/>
                  <a:gd name="T44" fmla="*/ 521 w 2739"/>
                  <a:gd name="T45" fmla="*/ 2973 h 2977"/>
                  <a:gd name="T46" fmla="*/ 473 w 2739"/>
                  <a:gd name="T47" fmla="*/ 2959 h 2977"/>
                  <a:gd name="T48" fmla="*/ 428 w 2739"/>
                  <a:gd name="T49" fmla="*/ 2939 h 2977"/>
                  <a:gd name="T50" fmla="*/ 388 w 2739"/>
                  <a:gd name="T51" fmla="*/ 2910 h 2977"/>
                  <a:gd name="T52" fmla="*/ 353 w 2739"/>
                  <a:gd name="T53" fmla="*/ 2875 h 2977"/>
                  <a:gd name="T54" fmla="*/ 326 w 2739"/>
                  <a:gd name="T55" fmla="*/ 2835 h 2977"/>
                  <a:gd name="T56" fmla="*/ 304 w 2739"/>
                  <a:gd name="T57" fmla="*/ 2791 h 2977"/>
                  <a:gd name="T58" fmla="*/ 291 w 2739"/>
                  <a:gd name="T59" fmla="*/ 2742 h 2977"/>
                  <a:gd name="T60" fmla="*/ 286 w 2739"/>
                  <a:gd name="T61" fmla="*/ 2691 h 2977"/>
                  <a:gd name="T62" fmla="*/ 286 w 2739"/>
                  <a:gd name="T63" fmla="*/ 286 h 2977"/>
                  <a:gd name="T64" fmla="*/ 282 w 2739"/>
                  <a:gd name="T65" fmla="*/ 235 h 2977"/>
                  <a:gd name="T66" fmla="*/ 268 w 2739"/>
                  <a:gd name="T67" fmla="*/ 186 h 2977"/>
                  <a:gd name="T68" fmla="*/ 248 w 2739"/>
                  <a:gd name="T69" fmla="*/ 142 h 2977"/>
                  <a:gd name="T70" fmla="*/ 219 w 2739"/>
                  <a:gd name="T71" fmla="*/ 102 h 2977"/>
                  <a:gd name="T72" fmla="*/ 184 w 2739"/>
                  <a:gd name="T73" fmla="*/ 68 h 2977"/>
                  <a:gd name="T74" fmla="*/ 144 w 2739"/>
                  <a:gd name="T75" fmla="*/ 39 h 2977"/>
                  <a:gd name="T76" fmla="*/ 100 w 2739"/>
                  <a:gd name="T77" fmla="*/ 18 h 2977"/>
                  <a:gd name="T78" fmla="*/ 51 w 2739"/>
                  <a:gd name="T79" fmla="*/ 4 h 2977"/>
                  <a:gd name="T80" fmla="*/ 0 w 2739"/>
                  <a:gd name="T81" fmla="*/ 0 h 2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39" h="2977">
                    <a:moveTo>
                      <a:pt x="0" y="0"/>
                    </a:moveTo>
                    <a:lnTo>
                      <a:pt x="2167" y="0"/>
                    </a:lnTo>
                    <a:lnTo>
                      <a:pt x="2218" y="4"/>
                    </a:lnTo>
                    <a:lnTo>
                      <a:pt x="2267" y="18"/>
                    </a:lnTo>
                    <a:lnTo>
                      <a:pt x="2311" y="39"/>
                    </a:lnTo>
                    <a:lnTo>
                      <a:pt x="2351" y="68"/>
                    </a:lnTo>
                    <a:lnTo>
                      <a:pt x="2386" y="102"/>
                    </a:lnTo>
                    <a:lnTo>
                      <a:pt x="2415" y="142"/>
                    </a:lnTo>
                    <a:lnTo>
                      <a:pt x="2435" y="186"/>
                    </a:lnTo>
                    <a:lnTo>
                      <a:pt x="2449" y="235"/>
                    </a:lnTo>
                    <a:lnTo>
                      <a:pt x="2453" y="286"/>
                    </a:lnTo>
                    <a:lnTo>
                      <a:pt x="2453" y="2691"/>
                    </a:lnTo>
                    <a:lnTo>
                      <a:pt x="2458" y="2742"/>
                    </a:lnTo>
                    <a:lnTo>
                      <a:pt x="2471" y="2791"/>
                    </a:lnTo>
                    <a:lnTo>
                      <a:pt x="2493" y="2835"/>
                    </a:lnTo>
                    <a:lnTo>
                      <a:pt x="2520" y="2875"/>
                    </a:lnTo>
                    <a:lnTo>
                      <a:pt x="2555" y="2910"/>
                    </a:lnTo>
                    <a:lnTo>
                      <a:pt x="2595" y="2939"/>
                    </a:lnTo>
                    <a:lnTo>
                      <a:pt x="2640" y="2959"/>
                    </a:lnTo>
                    <a:lnTo>
                      <a:pt x="2688" y="2973"/>
                    </a:lnTo>
                    <a:lnTo>
                      <a:pt x="2739" y="2977"/>
                    </a:lnTo>
                    <a:lnTo>
                      <a:pt x="572" y="2977"/>
                    </a:lnTo>
                    <a:lnTo>
                      <a:pt x="521" y="2973"/>
                    </a:lnTo>
                    <a:lnTo>
                      <a:pt x="473" y="2959"/>
                    </a:lnTo>
                    <a:lnTo>
                      <a:pt x="428" y="2939"/>
                    </a:lnTo>
                    <a:lnTo>
                      <a:pt x="388" y="2910"/>
                    </a:lnTo>
                    <a:lnTo>
                      <a:pt x="353" y="2875"/>
                    </a:lnTo>
                    <a:lnTo>
                      <a:pt x="326" y="2835"/>
                    </a:lnTo>
                    <a:lnTo>
                      <a:pt x="304" y="2791"/>
                    </a:lnTo>
                    <a:lnTo>
                      <a:pt x="291" y="2742"/>
                    </a:lnTo>
                    <a:lnTo>
                      <a:pt x="286" y="2691"/>
                    </a:lnTo>
                    <a:lnTo>
                      <a:pt x="286" y="286"/>
                    </a:lnTo>
                    <a:lnTo>
                      <a:pt x="282" y="235"/>
                    </a:lnTo>
                    <a:lnTo>
                      <a:pt x="268" y="186"/>
                    </a:lnTo>
                    <a:lnTo>
                      <a:pt x="248" y="142"/>
                    </a:lnTo>
                    <a:lnTo>
                      <a:pt x="219" y="102"/>
                    </a:lnTo>
                    <a:lnTo>
                      <a:pt x="184" y="68"/>
                    </a:lnTo>
                    <a:lnTo>
                      <a:pt x="144" y="39"/>
                    </a:lnTo>
                    <a:lnTo>
                      <a:pt x="100" y="18"/>
                    </a:lnTo>
                    <a:lnTo>
                      <a:pt x="51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6" name="Freeform 70">
                <a:extLst>
                  <a:ext uri="{FF2B5EF4-FFF2-40B4-BE49-F238E27FC236}">
                    <a16:creationId xmlns:a16="http://schemas.microsoft.com/office/drawing/2014/main" id="{03A5C5B5-9FD5-4178-AF89-C62C342C3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7699" y="2868350"/>
                <a:ext cx="2380721" cy="2262554"/>
              </a:xfrm>
              <a:custGeom>
                <a:avLst/>
                <a:gdLst>
                  <a:gd name="T0" fmla="*/ 573 w 2740"/>
                  <a:gd name="T1" fmla="*/ 0 h 2606"/>
                  <a:gd name="T2" fmla="*/ 2740 w 2740"/>
                  <a:gd name="T3" fmla="*/ 0 h 2606"/>
                  <a:gd name="T4" fmla="*/ 2689 w 2740"/>
                  <a:gd name="T5" fmla="*/ 4 h 2606"/>
                  <a:gd name="T6" fmla="*/ 2640 w 2740"/>
                  <a:gd name="T7" fmla="*/ 18 h 2606"/>
                  <a:gd name="T8" fmla="*/ 2594 w 2740"/>
                  <a:gd name="T9" fmla="*/ 39 h 2606"/>
                  <a:gd name="T10" fmla="*/ 2556 w 2740"/>
                  <a:gd name="T11" fmla="*/ 68 h 2606"/>
                  <a:gd name="T12" fmla="*/ 2521 w 2740"/>
                  <a:gd name="T13" fmla="*/ 102 h 2606"/>
                  <a:gd name="T14" fmla="*/ 2492 w 2740"/>
                  <a:gd name="T15" fmla="*/ 142 h 2606"/>
                  <a:gd name="T16" fmla="*/ 2470 w 2740"/>
                  <a:gd name="T17" fmla="*/ 186 h 2606"/>
                  <a:gd name="T18" fmla="*/ 2458 w 2740"/>
                  <a:gd name="T19" fmla="*/ 235 h 2606"/>
                  <a:gd name="T20" fmla="*/ 2454 w 2740"/>
                  <a:gd name="T21" fmla="*/ 286 h 2606"/>
                  <a:gd name="T22" fmla="*/ 2454 w 2740"/>
                  <a:gd name="T23" fmla="*/ 2318 h 2606"/>
                  <a:gd name="T24" fmla="*/ 2448 w 2740"/>
                  <a:gd name="T25" fmla="*/ 2371 h 2606"/>
                  <a:gd name="T26" fmla="*/ 2436 w 2740"/>
                  <a:gd name="T27" fmla="*/ 2418 h 2606"/>
                  <a:gd name="T28" fmla="*/ 2414 w 2740"/>
                  <a:gd name="T29" fmla="*/ 2464 h 2606"/>
                  <a:gd name="T30" fmla="*/ 2387 w 2740"/>
                  <a:gd name="T31" fmla="*/ 2504 h 2606"/>
                  <a:gd name="T32" fmla="*/ 2352 w 2740"/>
                  <a:gd name="T33" fmla="*/ 2538 h 2606"/>
                  <a:gd name="T34" fmla="*/ 2312 w 2740"/>
                  <a:gd name="T35" fmla="*/ 2566 h 2606"/>
                  <a:gd name="T36" fmla="*/ 2267 w 2740"/>
                  <a:gd name="T37" fmla="*/ 2587 h 2606"/>
                  <a:gd name="T38" fmla="*/ 2219 w 2740"/>
                  <a:gd name="T39" fmla="*/ 2600 h 2606"/>
                  <a:gd name="T40" fmla="*/ 2166 w 2740"/>
                  <a:gd name="T41" fmla="*/ 2606 h 2606"/>
                  <a:gd name="T42" fmla="*/ 0 w 2740"/>
                  <a:gd name="T43" fmla="*/ 2606 h 2606"/>
                  <a:gd name="T44" fmla="*/ 52 w 2740"/>
                  <a:gd name="T45" fmla="*/ 2600 h 2606"/>
                  <a:gd name="T46" fmla="*/ 100 w 2740"/>
                  <a:gd name="T47" fmla="*/ 2587 h 2606"/>
                  <a:gd name="T48" fmla="*/ 145 w 2740"/>
                  <a:gd name="T49" fmla="*/ 2566 h 2606"/>
                  <a:gd name="T50" fmla="*/ 185 w 2740"/>
                  <a:gd name="T51" fmla="*/ 2538 h 2606"/>
                  <a:gd name="T52" fmla="*/ 220 w 2740"/>
                  <a:gd name="T53" fmla="*/ 2504 h 2606"/>
                  <a:gd name="T54" fmla="*/ 247 w 2740"/>
                  <a:gd name="T55" fmla="*/ 2464 h 2606"/>
                  <a:gd name="T56" fmla="*/ 269 w 2740"/>
                  <a:gd name="T57" fmla="*/ 2418 h 2606"/>
                  <a:gd name="T58" fmla="*/ 282 w 2740"/>
                  <a:gd name="T59" fmla="*/ 2371 h 2606"/>
                  <a:gd name="T60" fmla="*/ 287 w 2740"/>
                  <a:gd name="T61" fmla="*/ 2318 h 2606"/>
                  <a:gd name="T62" fmla="*/ 287 w 2740"/>
                  <a:gd name="T63" fmla="*/ 286 h 2606"/>
                  <a:gd name="T64" fmla="*/ 291 w 2740"/>
                  <a:gd name="T65" fmla="*/ 235 h 2606"/>
                  <a:gd name="T66" fmla="*/ 303 w 2740"/>
                  <a:gd name="T67" fmla="*/ 186 h 2606"/>
                  <a:gd name="T68" fmla="*/ 325 w 2740"/>
                  <a:gd name="T69" fmla="*/ 142 h 2606"/>
                  <a:gd name="T70" fmla="*/ 354 w 2740"/>
                  <a:gd name="T71" fmla="*/ 102 h 2606"/>
                  <a:gd name="T72" fmla="*/ 389 w 2740"/>
                  <a:gd name="T73" fmla="*/ 68 h 2606"/>
                  <a:gd name="T74" fmla="*/ 427 w 2740"/>
                  <a:gd name="T75" fmla="*/ 39 h 2606"/>
                  <a:gd name="T76" fmla="*/ 473 w 2740"/>
                  <a:gd name="T77" fmla="*/ 18 h 2606"/>
                  <a:gd name="T78" fmla="*/ 522 w 2740"/>
                  <a:gd name="T79" fmla="*/ 4 h 2606"/>
                  <a:gd name="T80" fmla="*/ 573 w 2740"/>
                  <a:gd name="T81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40" h="2606">
                    <a:moveTo>
                      <a:pt x="573" y="0"/>
                    </a:moveTo>
                    <a:lnTo>
                      <a:pt x="2740" y="0"/>
                    </a:lnTo>
                    <a:lnTo>
                      <a:pt x="2689" y="4"/>
                    </a:lnTo>
                    <a:lnTo>
                      <a:pt x="2640" y="18"/>
                    </a:lnTo>
                    <a:lnTo>
                      <a:pt x="2594" y="39"/>
                    </a:lnTo>
                    <a:lnTo>
                      <a:pt x="2556" y="68"/>
                    </a:lnTo>
                    <a:lnTo>
                      <a:pt x="2521" y="102"/>
                    </a:lnTo>
                    <a:lnTo>
                      <a:pt x="2492" y="142"/>
                    </a:lnTo>
                    <a:lnTo>
                      <a:pt x="2470" y="186"/>
                    </a:lnTo>
                    <a:lnTo>
                      <a:pt x="2458" y="235"/>
                    </a:lnTo>
                    <a:lnTo>
                      <a:pt x="2454" y="286"/>
                    </a:lnTo>
                    <a:lnTo>
                      <a:pt x="2454" y="2318"/>
                    </a:lnTo>
                    <a:lnTo>
                      <a:pt x="2448" y="2371"/>
                    </a:lnTo>
                    <a:lnTo>
                      <a:pt x="2436" y="2418"/>
                    </a:lnTo>
                    <a:lnTo>
                      <a:pt x="2414" y="2464"/>
                    </a:lnTo>
                    <a:lnTo>
                      <a:pt x="2387" y="2504"/>
                    </a:lnTo>
                    <a:lnTo>
                      <a:pt x="2352" y="2538"/>
                    </a:lnTo>
                    <a:lnTo>
                      <a:pt x="2312" y="2566"/>
                    </a:lnTo>
                    <a:lnTo>
                      <a:pt x="2267" y="2587"/>
                    </a:lnTo>
                    <a:lnTo>
                      <a:pt x="2219" y="2600"/>
                    </a:lnTo>
                    <a:lnTo>
                      <a:pt x="2166" y="2606"/>
                    </a:lnTo>
                    <a:lnTo>
                      <a:pt x="0" y="2606"/>
                    </a:lnTo>
                    <a:lnTo>
                      <a:pt x="52" y="2600"/>
                    </a:lnTo>
                    <a:lnTo>
                      <a:pt x="100" y="2587"/>
                    </a:lnTo>
                    <a:lnTo>
                      <a:pt x="145" y="2566"/>
                    </a:lnTo>
                    <a:lnTo>
                      <a:pt x="185" y="2538"/>
                    </a:lnTo>
                    <a:lnTo>
                      <a:pt x="220" y="2504"/>
                    </a:lnTo>
                    <a:lnTo>
                      <a:pt x="247" y="2464"/>
                    </a:lnTo>
                    <a:lnTo>
                      <a:pt x="269" y="2418"/>
                    </a:lnTo>
                    <a:lnTo>
                      <a:pt x="282" y="2371"/>
                    </a:lnTo>
                    <a:lnTo>
                      <a:pt x="287" y="2318"/>
                    </a:lnTo>
                    <a:lnTo>
                      <a:pt x="287" y="286"/>
                    </a:lnTo>
                    <a:lnTo>
                      <a:pt x="291" y="235"/>
                    </a:lnTo>
                    <a:lnTo>
                      <a:pt x="303" y="186"/>
                    </a:lnTo>
                    <a:lnTo>
                      <a:pt x="325" y="142"/>
                    </a:lnTo>
                    <a:lnTo>
                      <a:pt x="354" y="102"/>
                    </a:lnTo>
                    <a:lnTo>
                      <a:pt x="389" y="68"/>
                    </a:lnTo>
                    <a:lnTo>
                      <a:pt x="427" y="39"/>
                    </a:lnTo>
                    <a:lnTo>
                      <a:pt x="473" y="18"/>
                    </a:lnTo>
                    <a:lnTo>
                      <a:pt x="522" y="4"/>
                    </a:lnTo>
                    <a:lnTo>
                      <a:pt x="573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27" name="Group 61">
                <a:extLst>
                  <a:ext uri="{FF2B5EF4-FFF2-40B4-BE49-F238E27FC236}">
                    <a16:creationId xmlns:a16="http://schemas.microsoft.com/office/drawing/2014/main" id="{9C03E962-5F25-4F80-8BEA-7B50075B16BF}"/>
                  </a:ext>
                </a:extLst>
              </p:cNvPr>
              <p:cNvGrpSpPr/>
              <p:nvPr/>
            </p:nvGrpSpPr>
            <p:grpSpPr>
              <a:xfrm>
                <a:off x="7474486" y="3125343"/>
                <a:ext cx="1339121" cy="1825839"/>
                <a:chOff x="2475863" y="2530795"/>
                <a:chExt cx="2387147" cy="1825839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428" name="Rounded Rectangle 62">
                  <a:extLst>
                    <a:ext uri="{FF2B5EF4-FFF2-40B4-BE49-F238E27FC236}">
                      <a16:creationId xmlns:a16="http://schemas.microsoft.com/office/drawing/2014/main" id="{82EEDE23-9676-41DD-89E0-FFEE4B1F5D33}"/>
                    </a:ext>
                  </a:extLst>
                </p:cNvPr>
                <p:cNvSpPr/>
                <p:nvPr/>
              </p:nvSpPr>
              <p:spPr>
                <a:xfrm>
                  <a:off x="2475863" y="2530795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9" name="Rounded Rectangle 63">
                  <a:extLst>
                    <a:ext uri="{FF2B5EF4-FFF2-40B4-BE49-F238E27FC236}">
                      <a16:creationId xmlns:a16="http://schemas.microsoft.com/office/drawing/2014/main" id="{4FB6323A-0F76-49D0-8DFC-4ED7DE4669C7}"/>
                    </a:ext>
                  </a:extLst>
                </p:cNvPr>
                <p:cNvSpPr/>
                <p:nvPr/>
              </p:nvSpPr>
              <p:spPr>
                <a:xfrm>
                  <a:off x="2475863" y="3381942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0" name="Rounded Rectangle 64">
                  <a:extLst>
                    <a:ext uri="{FF2B5EF4-FFF2-40B4-BE49-F238E27FC236}">
                      <a16:creationId xmlns:a16="http://schemas.microsoft.com/office/drawing/2014/main" id="{2F18A7F5-BD9F-481F-8C60-6F3AD40F041A}"/>
                    </a:ext>
                  </a:extLst>
                </p:cNvPr>
                <p:cNvSpPr/>
                <p:nvPr/>
              </p:nvSpPr>
              <p:spPr>
                <a:xfrm>
                  <a:off x="2576330" y="3304567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31" name="Group 65">
                  <a:extLst>
                    <a:ext uri="{FF2B5EF4-FFF2-40B4-BE49-F238E27FC236}">
                      <a16:creationId xmlns:a16="http://schemas.microsoft.com/office/drawing/2014/main" id="{E7566B4F-7465-42E2-B65E-6F4DA5C6400F}"/>
                    </a:ext>
                  </a:extLst>
                </p:cNvPr>
                <p:cNvGrpSpPr/>
                <p:nvPr/>
              </p:nvGrpSpPr>
              <p:grpSpPr>
                <a:xfrm>
                  <a:off x="2576330" y="2608172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462" name="Rounded Rectangle 96">
                    <a:extLst>
                      <a:ext uri="{FF2B5EF4-FFF2-40B4-BE49-F238E27FC236}">
                        <a16:creationId xmlns:a16="http://schemas.microsoft.com/office/drawing/2014/main" id="{96578CC3-F680-4B0B-A993-C860D7297DBD}"/>
                      </a:ext>
                    </a:extLst>
                  </p:cNvPr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3" name="Rounded Rectangle 97">
                    <a:extLst>
                      <a:ext uri="{FF2B5EF4-FFF2-40B4-BE49-F238E27FC236}">
                        <a16:creationId xmlns:a16="http://schemas.microsoft.com/office/drawing/2014/main" id="{CCE46852-1121-4976-BEEC-8A85526EF468}"/>
                      </a:ext>
                    </a:extLst>
                  </p:cNvPr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32" name="Rounded Rectangle 66">
                  <a:extLst>
                    <a:ext uri="{FF2B5EF4-FFF2-40B4-BE49-F238E27FC236}">
                      <a16:creationId xmlns:a16="http://schemas.microsoft.com/office/drawing/2014/main" id="{6C2D266E-110E-4677-99BD-6FD6A2C6A46D}"/>
                    </a:ext>
                  </a:extLst>
                </p:cNvPr>
                <p:cNvSpPr/>
                <p:nvPr/>
              </p:nvSpPr>
              <p:spPr>
                <a:xfrm>
                  <a:off x="2701789" y="2685550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3" name="Rounded Rectangle 67">
                  <a:extLst>
                    <a:ext uri="{FF2B5EF4-FFF2-40B4-BE49-F238E27FC236}">
                      <a16:creationId xmlns:a16="http://schemas.microsoft.com/office/drawing/2014/main" id="{23AC0501-5448-4723-AC9D-59FE6D5A517B}"/>
                    </a:ext>
                  </a:extLst>
                </p:cNvPr>
                <p:cNvSpPr/>
                <p:nvPr/>
              </p:nvSpPr>
              <p:spPr>
                <a:xfrm>
                  <a:off x="2702556" y="322719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34" name="Group 68">
                  <a:extLst>
                    <a:ext uri="{FF2B5EF4-FFF2-40B4-BE49-F238E27FC236}">
                      <a16:creationId xmlns:a16="http://schemas.microsoft.com/office/drawing/2014/main" id="{41E9244D-7E2D-4EEB-B969-1D2E2715967A}"/>
                    </a:ext>
                  </a:extLst>
                </p:cNvPr>
                <p:cNvGrpSpPr/>
                <p:nvPr/>
              </p:nvGrpSpPr>
              <p:grpSpPr>
                <a:xfrm>
                  <a:off x="2701790" y="2762927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460" name="Rounded Rectangle 94">
                    <a:extLst>
                      <a:ext uri="{FF2B5EF4-FFF2-40B4-BE49-F238E27FC236}">
                        <a16:creationId xmlns:a16="http://schemas.microsoft.com/office/drawing/2014/main" id="{2B604AAA-6111-4AA8-AFD3-FA7DA1403929}"/>
                      </a:ext>
                    </a:extLst>
                  </p:cNvPr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1" name="Rounded Rectangle 95">
                    <a:extLst>
                      <a:ext uri="{FF2B5EF4-FFF2-40B4-BE49-F238E27FC236}">
                        <a16:creationId xmlns:a16="http://schemas.microsoft.com/office/drawing/2014/main" id="{C5CA964C-1A55-4BEF-9037-A13F4F5314E2}"/>
                      </a:ext>
                    </a:extLst>
                  </p:cNvPr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35" name="Rounded Rectangle 69">
                  <a:extLst>
                    <a:ext uri="{FF2B5EF4-FFF2-40B4-BE49-F238E27FC236}">
                      <a16:creationId xmlns:a16="http://schemas.microsoft.com/office/drawing/2014/main" id="{2ADE8286-405C-4B91-BE67-C755695FC8C2}"/>
                    </a:ext>
                  </a:extLst>
                </p:cNvPr>
                <p:cNvSpPr/>
                <p:nvPr/>
              </p:nvSpPr>
              <p:spPr>
                <a:xfrm>
                  <a:off x="2701789" y="2840304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6" name="Rounded Rectangle 70">
                  <a:extLst>
                    <a:ext uri="{FF2B5EF4-FFF2-40B4-BE49-F238E27FC236}">
                      <a16:creationId xmlns:a16="http://schemas.microsoft.com/office/drawing/2014/main" id="{83F42979-CC53-4CA7-B41C-07F7E15CB6CC}"/>
                    </a:ext>
                  </a:extLst>
                </p:cNvPr>
                <p:cNvSpPr/>
                <p:nvPr/>
              </p:nvSpPr>
              <p:spPr>
                <a:xfrm>
                  <a:off x="2889843" y="2917681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7" name="Rounded Rectangle 71">
                  <a:extLst>
                    <a:ext uri="{FF2B5EF4-FFF2-40B4-BE49-F238E27FC236}">
                      <a16:creationId xmlns:a16="http://schemas.microsoft.com/office/drawing/2014/main" id="{FA8A0433-118B-4326-9ACE-2BA4937995FD}"/>
                    </a:ext>
                  </a:extLst>
                </p:cNvPr>
                <p:cNvSpPr/>
                <p:nvPr/>
              </p:nvSpPr>
              <p:spPr>
                <a:xfrm>
                  <a:off x="2889843" y="3149813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8" name="Rounded Rectangle 72">
                  <a:extLst>
                    <a:ext uri="{FF2B5EF4-FFF2-40B4-BE49-F238E27FC236}">
                      <a16:creationId xmlns:a16="http://schemas.microsoft.com/office/drawing/2014/main" id="{56ECDCA2-36F1-4983-A626-4398EC85A600}"/>
                    </a:ext>
                  </a:extLst>
                </p:cNvPr>
                <p:cNvSpPr/>
                <p:nvPr/>
              </p:nvSpPr>
              <p:spPr>
                <a:xfrm>
                  <a:off x="2889842" y="3072436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39" name="Group 73">
                  <a:extLst>
                    <a:ext uri="{FF2B5EF4-FFF2-40B4-BE49-F238E27FC236}">
                      <a16:creationId xmlns:a16="http://schemas.microsoft.com/office/drawing/2014/main" id="{F284C7CA-5BBB-4920-B12A-007ED636066C}"/>
                    </a:ext>
                  </a:extLst>
                </p:cNvPr>
                <p:cNvGrpSpPr/>
                <p:nvPr/>
              </p:nvGrpSpPr>
              <p:grpSpPr>
                <a:xfrm>
                  <a:off x="2889843" y="2995059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458" name="Rounded Rectangle 92">
                    <a:extLst>
                      <a:ext uri="{FF2B5EF4-FFF2-40B4-BE49-F238E27FC236}">
                        <a16:creationId xmlns:a16="http://schemas.microsoft.com/office/drawing/2014/main" id="{C0DF8650-7DDD-4E51-9D12-8ECC7A9AA8BC}"/>
                      </a:ext>
                    </a:extLst>
                  </p:cNvPr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9" name="Rounded Rectangle 93">
                    <a:extLst>
                      <a:ext uri="{FF2B5EF4-FFF2-40B4-BE49-F238E27FC236}">
                        <a16:creationId xmlns:a16="http://schemas.microsoft.com/office/drawing/2014/main" id="{40DF0B6C-2300-428E-9FF8-4289BE2D94E5}"/>
                      </a:ext>
                    </a:extLst>
                  </p:cNvPr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40" name="Rounded Rectangle 74">
                  <a:extLst>
                    <a:ext uri="{FF2B5EF4-FFF2-40B4-BE49-F238E27FC236}">
                      <a16:creationId xmlns:a16="http://schemas.microsoft.com/office/drawing/2014/main" id="{F0035500-CA5B-42EE-B3F4-8F4397FEF881}"/>
                    </a:ext>
                  </a:extLst>
                </p:cNvPr>
                <p:cNvSpPr/>
                <p:nvPr/>
              </p:nvSpPr>
              <p:spPr>
                <a:xfrm>
                  <a:off x="2475863" y="3465048"/>
                  <a:ext cx="855702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41" name="Rounded Rectangle 75">
                  <a:extLst>
                    <a:ext uri="{FF2B5EF4-FFF2-40B4-BE49-F238E27FC236}">
                      <a16:creationId xmlns:a16="http://schemas.microsoft.com/office/drawing/2014/main" id="{C7D032B8-C062-433D-8636-08EB2B03A6BC}"/>
                    </a:ext>
                  </a:extLst>
                </p:cNvPr>
                <p:cNvSpPr/>
                <p:nvPr/>
              </p:nvSpPr>
              <p:spPr>
                <a:xfrm>
                  <a:off x="2475863" y="4316195"/>
                  <a:ext cx="65603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42" name="Rounded Rectangle 76">
                  <a:extLst>
                    <a:ext uri="{FF2B5EF4-FFF2-40B4-BE49-F238E27FC236}">
                      <a16:creationId xmlns:a16="http://schemas.microsoft.com/office/drawing/2014/main" id="{4E9F23E9-5DF5-4C10-A39C-05B25440292E}"/>
                    </a:ext>
                  </a:extLst>
                </p:cNvPr>
                <p:cNvSpPr/>
                <p:nvPr/>
              </p:nvSpPr>
              <p:spPr>
                <a:xfrm>
                  <a:off x="2576330" y="4238820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43" name="Group 77">
                  <a:extLst>
                    <a:ext uri="{FF2B5EF4-FFF2-40B4-BE49-F238E27FC236}">
                      <a16:creationId xmlns:a16="http://schemas.microsoft.com/office/drawing/2014/main" id="{E1739119-691B-4283-B07B-E5D0B26624B5}"/>
                    </a:ext>
                  </a:extLst>
                </p:cNvPr>
                <p:cNvGrpSpPr/>
                <p:nvPr/>
              </p:nvGrpSpPr>
              <p:grpSpPr>
                <a:xfrm>
                  <a:off x="2576330" y="3542425"/>
                  <a:ext cx="1640090" cy="40439"/>
                  <a:chOff x="2380456" y="2572537"/>
                  <a:chExt cx="1516062" cy="63500"/>
                </a:xfrm>
                <a:grpFill/>
              </p:grpSpPr>
              <p:sp>
                <p:nvSpPr>
                  <p:cNvPr id="456" name="Rounded Rectangle 90">
                    <a:extLst>
                      <a:ext uri="{FF2B5EF4-FFF2-40B4-BE49-F238E27FC236}">
                        <a16:creationId xmlns:a16="http://schemas.microsoft.com/office/drawing/2014/main" id="{6F17DA34-C76B-468A-8FAE-87CA19E14F28}"/>
                      </a:ext>
                    </a:extLst>
                  </p:cNvPr>
                  <p:cNvSpPr/>
                  <p:nvPr/>
                </p:nvSpPr>
                <p:spPr>
                  <a:xfrm>
                    <a:off x="2380456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7" name="Rounded Rectangle 91">
                    <a:extLst>
                      <a:ext uri="{FF2B5EF4-FFF2-40B4-BE49-F238E27FC236}">
                        <a16:creationId xmlns:a16="http://schemas.microsoft.com/office/drawing/2014/main" id="{2C667B5C-3FDB-49D7-BB18-1F33EA28E5CF}"/>
                      </a:ext>
                    </a:extLst>
                  </p:cNvPr>
                  <p:cNvSpPr/>
                  <p:nvPr/>
                </p:nvSpPr>
                <p:spPr>
                  <a:xfrm>
                    <a:off x="3154362" y="2572537"/>
                    <a:ext cx="742156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44" name="Rounded Rectangle 78">
                  <a:extLst>
                    <a:ext uri="{FF2B5EF4-FFF2-40B4-BE49-F238E27FC236}">
                      <a16:creationId xmlns:a16="http://schemas.microsoft.com/office/drawing/2014/main" id="{B22C2E3A-6FAE-46BE-87F7-31CFA6253947}"/>
                    </a:ext>
                  </a:extLst>
                </p:cNvPr>
                <p:cNvSpPr/>
                <p:nvPr/>
              </p:nvSpPr>
              <p:spPr>
                <a:xfrm>
                  <a:off x="2701789" y="3619803"/>
                  <a:ext cx="207878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45" name="Rounded Rectangle 79">
                  <a:extLst>
                    <a:ext uri="{FF2B5EF4-FFF2-40B4-BE49-F238E27FC236}">
                      <a16:creationId xmlns:a16="http://schemas.microsoft.com/office/drawing/2014/main" id="{7D91E294-4A6D-4674-8580-2E5AEA4DFFEC}"/>
                    </a:ext>
                  </a:extLst>
                </p:cNvPr>
                <p:cNvSpPr/>
                <p:nvPr/>
              </p:nvSpPr>
              <p:spPr>
                <a:xfrm>
                  <a:off x="2702556" y="4161443"/>
                  <a:ext cx="555570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46" name="Group 80">
                  <a:extLst>
                    <a:ext uri="{FF2B5EF4-FFF2-40B4-BE49-F238E27FC236}">
                      <a16:creationId xmlns:a16="http://schemas.microsoft.com/office/drawing/2014/main" id="{BCFE418A-709D-4439-B41E-9AC82BCC1F17}"/>
                    </a:ext>
                  </a:extLst>
                </p:cNvPr>
                <p:cNvGrpSpPr/>
                <p:nvPr/>
              </p:nvGrpSpPr>
              <p:grpSpPr>
                <a:xfrm>
                  <a:off x="2701790" y="3697180"/>
                  <a:ext cx="2161220" cy="40439"/>
                  <a:chOff x="2496429" y="2811430"/>
                  <a:chExt cx="1997783" cy="63500"/>
                </a:xfrm>
                <a:grpFill/>
              </p:grpSpPr>
              <p:sp>
                <p:nvSpPr>
                  <p:cNvPr id="454" name="Rounded Rectangle 88">
                    <a:extLst>
                      <a:ext uri="{FF2B5EF4-FFF2-40B4-BE49-F238E27FC236}">
                        <a16:creationId xmlns:a16="http://schemas.microsoft.com/office/drawing/2014/main" id="{60FE9A3D-435B-4961-A612-13F4D1DC0726}"/>
                      </a:ext>
                    </a:extLst>
                  </p:cNvPr>
                  <p:cNvSpPr/>
                  <p:nvPr/>
                </p:nvSpPr>
                <p:spPr>
                  <a:xfrm>
                    <a:off x="2496429" y="2811430"/>
                    <a:ext cx="47378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5" name="Rounded Rectangle 89">
                    <a:extLst>
                      <a:ext uri="{FF2B5EF4-FFF2-40B4-BE49-F238E27FC236}">
                        <a16:creationId xmlns:a16="http://schemas.microsoft.com/office/drawing/2014/main" id="{1724D669-9A29-4F12-8E07-CA98C74DF42A}"/>
                      </a:ext>
                    </a:extLst>
                  </p:cNvPr>
                  <p:cNvSpPr/>
                  <p:nvPr/>
                </p:nvSpPr>
                <p:spPr>
                  <a:xfrm>
                    <a:off x="3034592" y="2811430"/>
                    <a:ext cx="1459620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47" name="Rounded Rectangle 81">
                  <a:extLst>
                    <a:ext uri="{FF2B5EF4-FFF2-40B4-BE49-F238E27FC236}">
                      <a16:creationId xmlns:a16="http://schemas.microsoft.com/office/drawing/2014/main" id="{1BE8F712-E147-4F00-AA92-49033C998157}"/>
                    </a:ext>
                  </a:extLst>
                </p:cNvPr>
                <p:cNvSpPr/>
                <p:nvPr/>
              </p:nvSpPr>
              <p:spPr>
                <a:xfrm>
                  <a:off x="2701789" y="3774557"/>
                  <a:ext cx="1566709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48" name="Rounded Rectangle 82">
                  <a:extLst>
                    <a:ext uri="{FF2B5EF4-FFF2-40B4-BE49-F238E27FC236}">
                      <a16:creationId xmlns:a16="http://schemas.microsoft.com/office/drawing/2014/main" id="{999D868E-D784-4D0B-B986-7587B6C0B7EC}"/>
                    </a:ext>
                  </a:extLst>
                </p:cNvPr>
                <p:cNvSpPr/>
                <p:nvPr/>
              </p:nvSpPr>
              <p:spPr>
                <a:xfrm>
                  <a:off x="2889843" y="3851934"/>
                  <a:ext cx="901528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49" name="Rounded Rectangle 83">
                  <a:extLst>
                    <a:ext uri="{FF2B5EF4-FFF2-40B4-BE49-F238E27FC236}">
                      <a16:creationId xmlns:a16="http://schemas.microsoft.com/office/drawing/2014/main" id="{3F141CB4-79DD-44C2-8C14-272CAC78AD58}"/>
                    </a:ext>
                  </a:extLst>
                </p:cNvPr>
                <p:cNvSpPr/>
                <p:nvPr/>
              </p:nvSpPr>
              <p:spPr>
                <a:xfrm>
                  <a:off x="2889843" y="4084066"/>
                  <a:ext cx="115655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0" name="Rounded Rectangle 84">
                  <a:extLst>
                    <a:ext uri="{FF2B5EF4-FFF2-40B4-BE49-F238E27FC236}">
                      <a16:creationId xmlns:a16="http://schemas.microsoft.com/office/drawing/2014/main" id="{9F55AF09-1F59-4186-831D-AEB67E5155BC}"/>
                    </a:ext>
                  </a:extLst>
                </p:cNvPr>
                <p:cNvSpPr/>
                <p:nvPr/>
              </p:nvSpPr>
              <p:spPr>
                <a:xfrm>
                  <a:off x="2889842" y="4006689"/>
                  <a:ext cx="1326576" cy="4043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51" name="Group 85">
                  <a:extLst>
                    <a:ext uri="{FF2B5EF4-FFF2-40B4-BE49-F238E27FC236}">
                      <a16:creationId xmlns:a16="http://schemas.microsoft.com/office/drawing/2014/main" id="{5367433A-1F70-44E4-A9A6-5F1F07EB85B5}"/>
                    </a:ext>
                  </a:extLst>
                </p:cNvPr>
                <p:cNvGrpSpPr/>
                <p:nvPr/>
              </p:nvGrpSpPr>
              <p:grpSpPr>
                <a:xfrm>
                  <a:off x="2889843" y="3929312"/>
                  <a:ext cx="1725865" cy="40439"/>
                  <a:chOff x="2670261" y="3182904"/>
                  <a:chExt cx="1595351" cy="63500"/>
                </a:xfrm>
                <a:grpFill/>
              </p:grpSpPr>
              <p:sp>
                <p:nvSpPr>
                  <p:cNvPr id="452" name="Rounded Rectangle 86">
                    <a:extLst>
                      <a:ext uri="{FF2B5EF4-FFF2-40B4-BE49-F238E27FC236}">
                        <a16:creationId xmlns:a16="http://schemas.microsoft.com/office/drawing/2014/main" id="{44D6C55D-A6BC-466D-B155-58A3C16B22F9}"/>
                      </a:ext>
                    </a:extLst>
                  </p:cNvPr>
                  <p:cNvSpPr/>
                  <p:nvPr/>
                </p:nvSpPr>
                <p:spPr>
                  <a:xfrm>
                    <a:off x="2670261" y="3182904"/>
                    <a:ext cx="1069094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3" name="Rounded Rectangle 87">
                    <a:extLst>
                      <a:ext uri="{FF2B5EF4-FFF2-40B4-BE49-F238E27FC236}">
                        <a16:creationId xmlns:a16="http://schemas.microsoft.com/office/drawing/2014/main" id="{16CF7248-E37D-426A-8821-4DED5E2C02AF}"/>
                      </a:ext>
                    </a:extLst>
                  </p:cNvPr>
                  <p:cNvSpPr/>
                  <p:nvPr/>
                </p:nvSpPr>
                <p:spPr>
                  <a:xfrm>
                    <a:off x="3763255" y="3182904"/>
                    <a:ext cx="502357" cy="6350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21898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386" name="Freeform 71">
              <a:extLst>
                <a:ext uri="{FF2B5EF4-FFF2-40B4-BE49-F238E27FC236}">
                  <a16:creationId xmlns:a16="http://schemas.microsoft.com/office/drawing/2014/main" id="{5E771331-38BD-4CCE-9934-D736A9B73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3090" y="2049036"/>
              <a:ext cx="2378984" cy="3202678"/>
            </a:xfrm>
            <a:custGeom>
              <a:avLst/>
              <a:gdLst>
                <a:gd name="T0" fmla="*/ 0 w 2738"/>
                <a:gd name="T1" fmla="*/ 0 h 3687"/>
                <a:gd name="T2" fmla="*/ 2167 w 2738"/>
                <a:gd name="T3" fmla="*/ 0 h 3687"/>
                <a:gd name="T4" fmla="*/ 2218 w 2738"/>
                <a:gd name="T5" fmla="*/ 5 h 3687"/>
                <a:gd name="T6" fmla="*/ 2265 w 2738"/>
                <a:gd name="T7" fmla="*/ 18 h 3687"/>
                <a:gd name="T8" fmla="*/ 2310 w 2738"/>
                <a:gd name="T9" fmla="*/ 40 h 3687"/>
                <a:gd name="T10" fmla="*/ 2350 w 2738"/>
                <a:gd name="T11" fmla="*/ 67 h 3687"/>
                <a:gd name="T12" fmla="*/ 2385 w 2738"/>
                <a:gd name="T13" fmla="*/ 102 h 3687"/>
                <a:gd name="T14" fmla="*/ 2412 w 2738"/>
                <a:gd name="T15" fmla="*/ 142 h 3687"/>
                <a:gd name="T16" fmla="*/ 2434 w 2738"/>
                <a:gd name="T17" fmla="*/ 187 h 3687"/>
                <a:gd name="T18" fmla="*/ 2447 w 2738"/>
                <a:gd name="T19" fmla="*/ 235 h 3687"/>
                <a:gd name="T20" fmla="*/ 2452 w 2738"/>
                <a:gd name="T21" fmla="*/ 287 h 3687"/>
                <a:gd name="T22" fmla="*/ 2452 w 2738"/>
                <a:gd name="T23" fmla="*/ 3399 h 3687"/>
                <a:gd name="T24" fmla="*/ 2456 w 2738"/>
                <a:gd name="T25" fmla="*/ 3452 h 3687"/>
                <a:gd name="T26" fmla="*/ 2471 w 2738"/>
                <a:gd name="T27" fmla="*/ 3499 h 3687"/>
                <a:gd name="T28" fmla="*/ 2491 w 2738"/>
                <a:gd name="T29" fmla="*/ 3545 h 3687"/>
                <a:gd name="T30" fmla="*/ 2520 w 2738"/>
                <a:gd name="T31" fmla="*/ 3585 h 3687"/>
                <a:gd name="T32" fmla="*/ 2554 w 2738"/>
                <a:gd name="T33" fmla="*/ 3619 h 3687"/>
                <a:gd name="T34" fmla="*/ 2594 w 2738"/>
                <a:gd name="T35" fmla="*/ 3647 h 3687"/>
                <a:gd name="T36" fmla="*/ 2638 w 2738"/>
                <a:gd name="T37" fmla="*/ 3668 h 3687"/>
                <a:gd name="T38" fmla="*/ 2687 w 2738"/>
                <a:gd name="T39" fmla="*/ 3681 h 3687"/>
                <a:gd name="T40" fmla="*/ 2738 w 2738"/>
                <a:gd name="T41" fmla="*/ 3687 h 3687"/>
                <a:gd name="T42" fmla="*/ 571 w 2738"/>
                <a:gd name="T43" fmla="*/ 3687 h 3687"/>
                <a:gd name="T44" fmla="*/ 520 w 2738"/>
                <a:gd name="T45" fmla="*/ 3681 h 3687"/>
                <a:gd name="T46" fmla="*/ 471 w 2738"/>
                <a:gd name="T47" fmla="*/ 3668 h 3687"/>
                <a:gd name="T48" fmla="*/ 427 w 2738"/>
                <a:gd name="T49" fmla="*/ 3647 h 3687"/>
                <a:gd name="T50" fmla="*/ 387 w 2738"/>
                <a:gd name="T51" fmla="*/ 3619 h 3687"/>
                <a:gd name="T52" fmla="*/ 353 w 2738"/>
                <a:gd name="T53" fmla="*/ 3585 h 3687"/>
                <a:gd name="T54" fmla="*/ 324 w 2738"/>
                <a:gd name="T55" fmla="*/ 3545 h 3687"/>
                <a:gd name="T56" fmla="*/ 304 w 2738"/>
                <a:gd name="T57" fmla="*/ 3499 h 3687"/>
                <a:gd name="T58" fmla="*/ 289 w 2738"/>
                <a:gd name="T59" fmla="*/ 3452 h 3687"/>
                <a:gd name="T60" fmla="*/ 285 w 2738"/>
                <a:gd name="T61" fmla="*/ 3399 h 3687"/>
                <a:gd name="T62" fmla="*/ 285 w 2738"/>
                <a:gd name="T63" fmla="*/ 287 h 3687"/>
                <a:gd name="T64" fmla="*/ 280 w 2738"/>
                <a:gd name="T65" fmla="*/ 235 h 3687"/>
                <a:gd name="T66" fmla="*/ 267 w 2738"/>
                <a:gd name="T67" fmla="*/ 187 h 3687"/>
                <a:gd name="T68" fmla="*/ 245 w 2738"/>
                <a:gd name="T69" fmla="*/ 142 h 3687"/>
                <a:gd name="T70" fmla="*/ 218 w 2738"/>
                <a:gd name="T71" fmla="*/ 102 h 3687"/>
                <a:gd name="T72" fmla="*/ 184 w 2738"/>
                <a:gd name="T73" fmla="*/ 67 h 3687"/>
                <a:gd name="T74" fmla="*/ 144 w 2738"/>
                <a:gd name="T75" fmla="*/ 40 h 3687"/>
                <a:gd name="T76" fmla="*/ 98 w 2738"/>
                <a:gd name="T77" fmla="*/ 18 h 3687"/>
                <a:gd name="T78" fmla="*/ 51 w 2738"/>
                <a:gd name="T79" fmla="*/ 5 h 3687"/>
                <a:gd name="T80" fmla="*/ 0 w 2738"/>
                <a:gd name="T81" fmla="*/ 0 h 3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38" h="3687">
                  <a:moveTo>
                    <a:pt x="0" y="0"/>
                  </a:moveTo>
                  <a:lnTo>
                    <a:pt x="2167" y="0"/>
                  </a:lnTo>
                  <a:lnTo>
                    <a:pt x="2218" y="5"/>
                  </a:lnTo>
                  <a:lnTo>
                    <a:pt x="2265" y="18"/>
                  </a:lnTo>
                  <a:lnTo>
                    <a:pt x="2310" y="40"/>
                  </a:lnTo>
                  <a:lnTo>
                    <a:pt x="2350" y="67"/>
                  </a:lnTo>
                  <a:lnTo>
                    <a:pt x="2385" y="102"/>
                  </a:lnTo>
                  <a:lnTo>
                    <a:pt x="2412" y="142"/>
                  </a:lnTo>
                  <a:lnTo>
                    <a:pt x="2434" y="187"/>
                  </a:lnTo>
                  <a:lnTo>
                    <a:pt x="2447" y="235"/>
                  </a:lnTo>
                  <a:lnTo>
                    <a:pt x="2452" y="287"/>
                  </a:lnTo>
                  <a:lnTo>
                    <a:pt x="2452" y="3399"/>
                  </a:lnTo>
                  <a:lnTo>
                    <a:pt x="2456" y="3452"/>
                  </a:lnTo>
                  <a:lnTo>
                    <a:pt x="2471" y="3499"/>
                  </a:lnTo>
                  <a:lnTo>
                    <a:pt x="2491" y="3545"/>
                  </a:lnTo>
                  <a:lnTo>
                    <a:pt x="2520" y="3585"/>
                  </a:lnTo>
                  <a:lnTo>
                    <a:pt x="2554" y="3619"/>
                  </a:lnTo>
                  <a:lnTo>
                    <a:pt x="2594" y="3647"/>
                  </a:lnTo>
                  <a:lnTo>
                    <a:pt x="2638" y="3668"/>
                  </a:lnTo>
                  <a:lnTo>
                    <a:pt x="2687" y="3681"/>
                  </a:lnTo>
                  <a:lnTo>
                    <a:pt x="2738" y="3687"/>
                  </a:lnTo>
                  <a:lnTo>
                    <a:pt x="571" y="3687"/>
                  </a:lnTo>
                  <a:lnTo>
                    <a:pt x="520" y="3681"/>
                  </a:lnTo>
                  <a:lnTo>
                    <a:pt x="471" y="3668"/>
                  </a:lnTo>
                  <a:lnTo>
                    <a:pt x="427" y="3647"/>
                  </a:lnTo>
                  <a:lnTo>
                    <a:pt x="387" y="3619"/>
                  </a:lnTo>
                  <a:lnTo>
                    <a:pt x="353" y="3585"/>
                  </a:lnTo>
                  <a:lnTo>
                    <a:pt x="324" y="3545"/>
                  </a:lnTo>
                  <a:lnTo>
                    <a:pt x="304" y="3499"/>
                  </a:lnTo>
                  <a:lnTo>
                    <a:pt x="289" y="3452"/>
                  </a:lnTo>
                  <a:lnTo>
                    <a:pt x="285" y="3399"/>
                  </a:lnTo>
                  <a:lnTo>
                    <a:pt x="285" y="287"/>
                  </a:lnTo>
                  <a:lnTo>
                    <a:pt x="280" y="235"/>
                  </a:lnTo>
                  <a:lnTo>
                    <a:pt x="267" y="187"/>
                  </a:lnTo>
                  <a:lnTo>
                    <a:pt x="245" y="142"/>
                  </a:lnTo>
                  <a:lnTo>
                    <a:pt x="218" y="102"/>
                  </a:lnTo>
                  <a:lnTo>
                    <a:pt x="184" y="67"/>
                  </a:lnTo>
                  <a:lnTo>
                    <a:pt x="144" y="40"/>
                  </a:lnTo>
                  <a:lnTo>
                    <a:pt x="98" y="18"/>
                  </a:lnTo>
                  <a:lnTo>
                    <a:pt x="51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7" name="Freeform 72">
              <a:extLst>
                <a:ext uri="{FF2B5EF4-FFF2-40B4-BE49-F238E27FC236}">
                  <a16:creationId xmlns:a16="http://schemas.microsoft.com/office/drawing/2014/main" id="{0E826142-664F-4CA9-93C3-3F36DBA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306" y="2049035"/>
              <a:ext cx="2378984" cy="4193837"/>
            </a:xfrm>
            <a:custGeom>
              <a:avLst/>
              <a:gdLst>
                <a:gd name="T0" fmla="*/ 571 w 2738"/>
                <a:gd name="T1" fmla="*/ 0 h 3271"/>
                <a:gd name="T2" fmla="*/ 2738 w 2738"/>
                <a:gd name="T3" fmla="*/ 0 h 3271"/>
                <a:gd name="T4" fmla="*/ 2687 w 2738"/>
                <a:gd name="T5" fmla="*/ 5 h 3271"/>
                <a:gd name="T6" fmla="*/ 2640 w 2738"/>
                <a:gd name="T7" fmla="*/ 18 h 3271"/>
                <a:gd name="T8" fmla="*/ 2594 w 2738"/>
                <a:gd name="T9" fmla="*/ 40 h 3271"/>
                <a:gd name="T10" fmla="*/ 2554 w 2738"/>
                <a:gd name="T11" fmla="*/ 67 h 3271"/>
                <a:gd name="T12" fmla="*/ 2520 w 2738"/>
                <a:gd name="T13" fmla="*/ 102 h 3271"/>
                <a:gd name="T14" fmla="*/ 2493 w 2738"/>
                <a:gd name="T15" fmla="*/ 142 h 3271"/>
                <a:gd name="T16" fmla="*/ 2471 w 2738"/>
                <a:gd name="T17" fmla="*/ 187 h 3271"/>
                <a:gd name="T18" fmla="*/ 2458 w 2738"/>
                <a:gd name="T19" fmla="*/ 235 h 3271"/>
                <a:gd name="T20" fmla="*/ 2453 w 2738"/>
                <a:gd name="T21" fmla="*/ 287 h 3271"/>
                <a:gd name="T22" fmla="*/ 2453 w 2738"/>
                <a:gd name="T23" fmla="*/ 2984 h 3271"/>
                <a:gd name="T24" fmla="*/ 2449 w 2738"/>
                <a:gd name="T25" fmla="*/ 3037 h 3271"/>
                <a:gd name="T26" fmla="*/ 2434 w 2738"/>
                <a:gd name="T27" fmla="*/ 3084 h 3271"/>
                <a:gd name="T28" fmla="*/ 2414 w 2738"/>
                <a:gd name="T29" fmla="*/ 3129 h 3271"/>
                <a:gd name="T30" fmla="*/ 2385 w 2738"/>
                <a:gd name="T31" fmla="*/ 3170 h 3271"/>
                <a:gd name="T32" fmla="*/ 2351 w 2738"/>
                <a:gd name="T33" fmla="*/ 3204 h 3271"/>
                <a:gd name="T34" fmla="*/ 2311 w 2738"/>
                <a:gd name="T35" fmla="*/ 3231 h 3271"/>
                <a:gd name="T36" fmla="*/ 2267 w 2738"/>
                <a:gd name="T37" fmla="*/ 3253 h 3271"/>
                <a:gd name="T38" fmla="*/ 2218 w 2738"/>
                <a:gd name="T39" fmla="*/ 3266 h 3271"/>
                <a:gd name="T40" fmla="*/ 2167 w 2738"/>
                <a:gd name="T41" fmla="*/ 3271 h 3271"/>
                <a:gd name="T42" fmla="*/ 0 w 2738"/>
                <a:gd name="T43" fmla="*/ 3271 h 3271"/>
                <a:gd name="T44" fmla="*/ 51 w 2738"/>
                <a:gd name="T45" fmla="*/ 3266 h 3271"/>
                <a:gd name="T46" fmla="*/ 100 w 2738"/>
                <a:gd name="T47" fmla="*/ 3253 h 3271"/>
                <a:gd name="T48" fmla="*/ 144 w 2738"/>
                <a:gd name="T49" fmla="*/ 3231 h 3271"/>
                <a:gd name="T50" fmla="*/ 184 w 2738"/>
                <a:gd name="T51" fmla="*/ 3204 h 3271"/>
                <a:gd name="T52" fmla="*/ 218 w 2738"/>
                <a:gd name="T53" fmla="*/ 3170 h 3271"/>
                <a:gd name="T54" fmla="*/ 247 w 2738"/>
                <a:gd name="T55" fmla="*/ 3129 h 3271"/>
                <a:gd name="T56" fmla="*/ 267 w 2738"/>
                <a:gd name="T57" fmla="*/ 3084 h 3271"/>
                <a:gd name="T58" fmla="*/ 282 w 2738"/>
                <a:gd name="T59" fmla="*/ 3037 h 3271"/>
                <a:gd name="T60" fmla="*/ 286 w 2738"/>
                <a:gd name="T61" fmla="*/ 2984 h 3271"/>
                <a:gd name="T62" fmla="*/ 286 w 2738"/>
                <a:gd name="T63" fmla="*/ 287 h 3271"/>
                <a:gd name="T64" fmla="*/ 291 w 2738"/>
                <a:gd name="T65" fmla="*/ 235 h 3271"/>
                <a:gd name="T66" fmla="*/ 304 w 2738"/>
                <a:gd name="T67" fmla="*/ 187 h 3271"/>
                <a:gd name="T68" fmla="*/ 326 w 2738"/>
                <a:gd name="T69" fmla="*/ 142 h 3271"/>
                <a:gd name="T70" fmla="*/ 353 w 2738"/>
                <a:gd name="T71" fmla="*/ 102 h 3271"/>
                <a:gd name="T72" fmla="*/ 388 w 2738"/>
                <a:gd name="T73" fmla="*/ 67 h 3271"/>
                <a:gd name="T74" fmla="*/ 428 w 2738"/>
                <a:gd name="T75" fmla="*/ 40 h 3271"/>
                <a:gd name="T76" fmla="*/ 473 w 2738"/>
                <a:gd name="T77" fmla="*/ 18 h 3271"/>
                <a:gd name="T78" fmla="*/ 520 w 2738"/>
                <a:gd name="T79" fmla="*/ 5 h 3271"/>
                <a:gd name="T80" fmla="*/ 571 w 2738"/>
                <a:gd name="T81" fmla="*/ 0 h 3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38" h="3271">
                  <a:moveTo>
                    <a:pt x="571" y="0"/>
                  </a:moveTo>
                  <a:lnTo>
                    <a:pt x="2738" y="0"/>
                  </a:lnTo>
                  <a:lnTo>
                    <a:pt x="2687" y="5"/>
                  </a:lnTo>
                  <a:lnTo>
                    <a:pt x="2640" y="18"/>
                  </a:lnTo>
                  <a:lnTo>
                    <a:pt x="2594" y="40"/>
                  </a:lnTo>
                  <a:lnTo>
                    <a:pt x="2554" y="67"/>
                  </a:lnTo>
                  <a:lnTo>
                    <a:pt x="2520" y="102"/>
                  </a:lnTo>
                  <a:lnTo>
                    <a:pt x="2493" y="142"/>
                  </a:lnTo>
                  <a:lnTo>
                    <a:pt x="2471" y="187"/>
                  </a:lnTo>
                  <a:lnTo>
                    <a:pt x="2458" y="235"/>
                  </a:lnTo>
                  <a:lnTo>
                    <a:pt x="2453" y="287"/>
                  </a:lnTo>
                  <a:lnTo>
                    <a:pt x="2453" y="2984"/>
                  </a:lnTo>
                  <a:lnTo>
                    <a:pt x="2449" y="3037"/>
                  </a:lnTo>
                  <a:lnTo>
                    <a:pt x="2434" y="3084"/>
                  </a:lnTo>
                  <a:lnTo>
                    <a:pt x="2414" y="3129"/>
                  </a:lnTo>
                  <a:lnTo>
                    <a:pt x="2385" y="3170"/>
                  </a:lnTo>
                  <a:lnTo>
                    <a:pt x="2351" y="3204"/>
                  </a:lnTo>
                  <a:lnTo>
                    <a:pt x="2311" y="3231"/>
                  </a:lnTo>
                  <a:lnTo>
                    <a:pt x="2267" y="3253"/>
                  </a:lnTo>
                  <a:lnTo>
                    <a:pt x="2218" y="3266"/>
                  </a:lnTo>
                  <a:lnTo>
                    <a:pt x="2167" y="3271"/>
                  </a:lnTo>
                  <a:lnTo>
                    <a:pt x="0" y="3271"/>
                  </a:lnTo>
                  <a:lnTo>
                    <a:pt x="51" y="3266"/>
                  </a:lnTo>
                  <a:lnTo>
                    <a:pt x="100" y="3253"/>
                  </a:lnTo>
                  <a:lnTo>
                    <a:pt x="144" y="3231"/>
                  </a:lnTo>
                  <a:lnTo>
                    <a:pt x="184" y="3204"/>
                  </a:lnTo>
                  <a:lnTo>
                    <a:pt x="218" y="3170"/>
                  </a:lnTo>
                  <a:lnTo>
                    <a:pt x="247" y="3129"/>
                  </a:lnTo>
                  <a:lnTo>
                    <a:pt x="267" y="3084"/>
                  </a:lnTo>
                  <a:lnTo>
                    <a:pt x="282" y="3037"/>
                  </a:lnTo>
                  <a:lnTo>
                    <a:pt x="286" y="2984"/>
                  </a:lnTo>
                  <a:lnTo>
                    <a:pt x="286" y="287"/>
                  </a:lnTo>
                  <a:lnTo>
                    <a:pt x="291" y="235"/>
                  </a:lnTo>
                  <a:lnTo>
                    <a:pt x="304" y="187"/>
                  </a:lnTo>
                  <a:lnTo>
                    <a:pt x="326" y="142"/>
                  </a:lnTo>
                  <a:lnTo>
                    <a:pt x="353" y="102"/>
                  </a:lnTo>
                  <a:lnTo>
                    <a:pt x="388" y="67"/>
                  </a:lnTo>
                  <a:lnTo>
                    <a:pt x="428" y="40"/>
                  </a:lnTo>
                  <a:lnTo>
                    <a:pt x="473" y="18"/>
                  </a:lnTo>
                  <a:lnTo>
                    <a:pt x="520" y="5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88" name="Group 24">
              <a:extLst>
                <a:ext uri="{FF2B5EF4-FFF2-40B4-BE49-F238E27FC236}">
                  <a16:creationId xmlns:a16="http://schemas.microsoft.com/office/drawing/2014/main" id="{C5C3A887-67C9-4E64-A166-4F1C7CC51996}"/>
                </a:ext>
              </a:extLst>
            </p:cNvPr>
            <p:cNvGrpSpPr/>
            <p:nvPr/>
          </p:nvGrpSpPr>
          <p:grpSpPr>
            <a:xfrm>
              <a:off x="6581228" y="2318427"/>
              <a:ext cx="1339121" cy="2169838"/>
              <a:chOff x="2475863" y="2530795"/>
              <a:chExt cx="2387147" cy="1825839"/>
            </a:xfrm>
          </p:grpSpPr>
          <p:sp>
            <p:nvSpPr>
              <p:cNvPr id="389" name="Rounded Rectangle 25">
                <a:extLst>
                  <a:ext uri="{FF2B5EF4-FFF2-40B4-BE49-F238E27FC236}">
                    <a16:creationId xmlns:a16="http://schemas.microsoft.com/office/drawing/2014/main" id="{0CA1DB53-BB18-448C-93F8-4E5A78AC1525}"/>
                  </a:ext>
                </a:extLst>
              </p:cNvPr>
              <p:cNvSpPr/>
              <p:nvPr/>
            </p:nvSpPr>
            <p:spPr>
              <a:xfrm>
                <a:off x="2475863" y="2530795"/>
                <a:ext cx="855702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0" name="Rounded Rectangle 26">
                <a:extLst>
                  <a:ext uri="{FF2B5EF4-FFF2-40B4-BE49-F238E27FC236}">
                    <a16:creationId xmlns:a16="http://schemas.microsoft.com/office/drawing/2014/main" id="{9022F7F8-CD71-4787-862A-DC43730C19B2}"/>
                  </a:ext>
                </a:extLst>
              </p:cNvPr>
              <p:cNvSpPr/>
              <p:nvPr/>
            </p:nvSpPr>
            <p:spPr>
              <a:xfrm>
                <a:off x="2475863" y="3381942"/>
                <a:ext cx="65603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1" name="Rounded Rectangle 27">
                <a:extLst>
                  <a:ext uri="{FF2B5EF4-FFF2-40B4-BE49-F238E27FC236}">
                    <a16:creationId xmlns:a16="http://schemas.microsoft.com/office/drawing/2014/main" id="{EBA51A3B-2D3F-4F8A-8310-ED05353D17B5}"/>
                  </a:ext>
                </a:extLst>
              </p:cNvPr>
              <p:cNvSpPr/>
              <p:nvPr/>
            </p:nvSpPr>
            <p:spPr>
              <a:xfrm>
                <a:off x="2576330" y="3304567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92" name="Group 28">
                <a:extLst>
                  <a:ext uri="{FF2B5EF4-FFF2-40B4-BE49-F238E27FC236}">
                    <a16:creationId xmlns:a16="http://schemas.microsoft.com/office/drawing/2014/main" id="{8E247657-DC68-4B95-8630-459F9C53F86E}"/>
                  </a:ext>
                </a:extLst>
              </p:cNvPr>
              <p:cNvGrpSpPr/>
              <p:nvPr/>
            </p:nvGrpSpPr>
            <p:grpSpPr>
              <a:xfrm>
                <a:off x="2576330" y="2608172"/>
                <a:ext cx="1640090" cy="40439"/>
                <a:chOff x="2380456" y="2572537"/>
                <a:chExt cx="1516062" cy="63500"/>
              </a:xfrm>
              <a:solidFill>
                <a:schemeClr val="accent2"/>
              </a:solidFill>
            </p:grpSpPr>
            <p:sp>
              <p:nvSpPr>
                <p:cNvPr id="423" name="Rounded Rectangle 59">
                  <a:extLst>
                    <a:ext uri="{FF2B5EF4-FFF2-40B4-BE49-F238E27FC236}">
                      <a16:creationId xmlns:a16="http://schemas.microsoft.com/office/drawing/2014/main" id="{A543136E-265F-499F-9C11-5C1075786497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4" name="Rounded Rectangle 60">
                  <a:extLst>
                    <a:ext uri="{FF2B5EF4-FFF2-40B4-BE49-F238E27FC236}">
                      <a16:creationId xmlns:a16="http://schemas.microsoft.com/office/drawing/2014/main" id="{261E7E44-39F1-46E0-A38B-A1139E5B96C9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3" name="Rounded Rectangle 29">
                <a:extLst>
                  <a:ext uri="{FF2B5EF4-FFF2-40B4-BE49-F238E27FC236}">
                    <a16:creationId xmlns:a16="http://schemas.microsoft.com/office/drawing/2014/main" id="{47117BCE-9ECC-40D2-9F7F-39EE8FBE1F77}"/>
                  </a:ext>
                </a:extLst>
              </p:cNvPr>
              <p:cNvSpPr/>
              <p:nvPr/>
            </p:nvSpPr>
            <p:spPr>
              <a:xfrm>
                <a:off x="2701789" y="2685550"/>
                <a:ext cx="207878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4" name="Rounded Rectangle 30">
                <a:extLst>
                  <a:ext uri="{FF2B5EF4-FFF2-40B4-BE49-F238E27FC236}">
                    <a16:creationId xmlns:a16="http://schemas.microsoft.com/office/drawing/2014/main" id="{14FFA917-59B8-4F2B-8250-8EFD9B3105C7}"/>
                  </a:ext>
                </a:extLst>
              </p:cNvPr>
              <p:cNvSpPr/>
              <p:nvPr/>
            </p:nvSpPr>
            <p:spPr>
              <a:xfrm>
                <a:off x="2702556" y="3227190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95" name="Group 31">
                <a:extLst>
                  <a:ext uri="{FF2B5EF4-FFF2-40B4-BE49-F238E27FC236}">
                    <a16:creationId xmlns:a16="http://schemas.microsoft.com/office/drawing/2014/main" id="{27FFD37B-D04B-485D-9869-FE3FB6D83A60}"/>
                  </a:ext>
                </a:extLst>
              </p:cNvPr>
              <p:cNvGrpSpPr/>
              <p:nvPr/>
            </p:nvGrpSpPr>
            <p:grpSpPr>
              <a:xfrm>
                <a:off x="2701790" y="2762927"/>
                <a:ext cx="2161220" cy="40439"/>
                <a:chOff x="2496429" y="2811430"/>
                <a:chExt cx="1997783" cy="63500"/>
              </a:xfrm>
              <a:solidFill>
                <a:schemeClr val="accent2"/>
              </a:solidFill>
            </p:grpSpPr>
            <p:sp>
              <p:nvSpPr>
                <p:cNvPr id="421" name="Rounded Rectangle 57">
                  <a:extLst>
                    <a:ext uri="{FF2B5EF4-FFF2-40B4-BE49-F238E27FC236}">
                      <a16:creationId xmlns:a16="http://schemas.microsoft.com/office/drawing/2014/main" id="{79D64F86-63D7-4122-94A4-27347A6BEBD9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2" name="Rounded Rectangle 58">
                  <a:extLst>
                    <a:ext uri="{FF2B5EF4-FFF2-40B4-BE49-F238E27FC236}">
                      <a16:creationId xmlns:a16="http://schemas.microsoft.com/office/drawing/2014/main" id="{C265A736-A719-493D-B928-9DAC825B2CB7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6" name="Rounded Rectangle 32">
                <a:extLst>
                  <a:ext uri="{FF2B5EF4-FFF2-40B4-BE49-F238E27FC236}">
                    <a16:creationId xmlns:a16="http://schemas.microsoft.com/office/drawing/2014/main" id="{2963D1DF-29A2-44E1-8269-8BB9CEFEC535}"/>
                  </a:ext>
                </a:extLst>
              </p:cNvPr>
              <p:cNvSpPr/>
              <p:nvPr/>
            </p:nvSpPr>
            <p:spPr>
              <a:xfrm>
                <a:off x="2701789" y="2840304"/>
                <a:ext cx="1566709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7" name="Rounded Rectangle 33">
                <a:extLst>
                  <a:ext uri="{FF2B5EF4-FFF2-40B4-BE49-F238E27FC236}">
                    <a16:creationId xmlns:a16="http://schemas.microsoft.com/office/drawing/2014/main" id="{084C272D-4643-4A4C-B158-3EF043FA8A01}"/>
                  </a:ext>
                </a:extLst>
              </p:cNvPr>
              <p:cNvSpPr/>
              <p:nvPr/>
            </p:nvSpPr>
            <p:spPr>
              <a:xfrm>
                <a:off x="2889843" y="2917681"/>
                <a:ext cx="901528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8" name="Rounded Rectangle 34">
                <a:extLst>
                  <a:ext uri="{FF2B5EF4-FFF2-40B4-BE49-F238E27FC236}">
                    <a16:creationId xmlns:a16="http://schemas.microsoft.com/office/drawing/2014/main" id="{60073C0E-D5CA-43F1-89F3-8CFC889D9A9D}"/>
                  </a:ext>
                </a:extLst>
              </p:cNvPr>
              <p:cNvSpPr/>
              <p:nvPr/>
            </p:nvSpPr>
            <p:spPr>
              <a:xfrm>
                <a:off x="2889843" y="3149813"/>
                <a:ext cx="115655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9" name="Rounded Rectangle 35">
                <a:extLst>
                  <a:ext uri="{FF2B5EF4-FFF2-40B4-BE49-F238E27FC236}">
                    <a16:creationId xmlns:a16="http://schemas.microsoft.com/office/drawing/2014/main" id="{84E10DEE-1EE8-46A5-8FB6-AA7D6A340080}"/>
                  </a:ext>
                </a:extLst>
              </p:cNvPr>
              <p:cNvSpPr/>
              <p:nvPr/>
            </p:nvSpPr>
            <p:spPr>
              <a:xfrm>
                <a:off x="2889842" y="3072436"/>
                <a:ext cx="132657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00" name="Group 36">
                <a:extLst>
                  <a:ext uri="{FF2B5EF4-FFF2-40B4-BE49-F238E27FC236}">
                    <a16:creationId xmlns:a16="http://schemas.microsoft.com/office/drawing/2014/main" id="{DAA37F13-DBF0-4358-ABD1-A9388A1A5CB9}"/>
                  </a:ext>
                </a:extLst>
              </p:cNvPr>
              <p:cNvGrpSpPr/>
              <p:nvPr/>
            </p:nvGrpSpPr>
            <p:grpSpPr>
              <a:xfrm>
                <a:off x="2889843" y="2995059"/>
                <a:ext cx="1725865" cy="40439"/>
                <a:chOff x="2670261" y="3182904"/>
                <a:chExt cx="1595351" cy="63500"/>
              </a:xfrm>
              <a:solidFill>
                <a:schemeClr val="accent3"/>
              </a:solidFill>
            </p:grpSpPr>
            <p:sp>
              <p:nvSpPr>
                <p:cNvPr id="419" name="Rounded Rectangle 55">
                  <a:extLst>
                    <a:ext uri="{FF2B5EF4-FFF2-40B4-BE49-F238E27FC236}">
                      <a16:creationId xmlns:a16="http://schemas.microsoft.com/office/drawing/2014/main" id="{904D9B6A-168E-4213-B74F-BD27E2CCD90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0" name="Rounded Rectangle 56">
                  <a:extLst>
                    <a:ext uri="{FF2B5EF4-FFF2-40B4-BE49-F238E27FC236}">
                      <a16:creationId xmlns:a16="http://schemas.microsoft.com/office/drawing/2014/main" id="{46605CCE-4BC0-4DA4-9319-42DC05E2A70D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01" name="Rounded Rectangle 37">
                <a:extLst>
                  <a:ext uri="{FF2B5EF4-FFF2-40B4-BE49-F238E27FC236}">
                    <a16:creationId xmlns:a16="http://schemas.microsoft.com/office/drawing/2014/main" id="{287826A0-0FD9-4BF3-BF5D-5F041A0AF79A}"/>
                  </a:ext>
                </a:extLst>
              </p:cNvPr>
              <p:cNvSpPr/>
              <p:nvPr/>
            </p:nvSpPr>
            <p:spPr>
              <a:xfrm>
                <a:off x="2475863" y="3465048"/>
                <a:ext cx="855702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2" name="Rounded Rectangle 38">
                <a:extLst>
                  <a:ext uri="{FF2B5EF4-FFF2-40B4-BE49-F238E27FC236}">
                    <a16:creationId xmlns:a16="http://schemas.microsoft.com/office/drawing/2014/main" id="{57E533C0-BF6E-4519-BC18-8C2CE55B19F1}"/>
                  </a:ext>
                </a:extLst>
              </p:cNvPr>
              <p:cNvSpPr/>
              <p:nvPr/>
            </p:nvSpPr>
            <p:spPr>
              <a:xfrm>
                <a:off x="2475863" y="4316195"/>
                <a:ext cx="65603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3" name="Rounded Rectangle 39">
                <a:extLst>
                  <a:ext uri="{FF2B5EF4-FFF2-40B4-BE49-F238E27FC236}">
                    <a16:creationId xmlns:a16="http://schemas.microsoft.com/office/drawing/2014/main" id="{ED4F30DA-C2E2-4AD8-B3C8-0FAF0B6C81B9}"/>
                  </a:ext>
                </a:extLst>
              </p:cNvPr>
              <p:cNvSpPr/>
              <p:nvPr/>
            </p:nvSpPr>
            <p:spPr>
              <a:xfrm>
                <a:off x="2576330" y="4238820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04" name="Group 40">
                <a:extLst>
                  <a:ext uri="{FF2B5EF4-FFF2-40B4-BE49-F238E27FC236}">
                    <a16:creationId xmlns:a16="http://schemas.microsoft.com/office/drawing/2014/main" id="{1B1A3940-6C0F-47A4-8D47-B0CE476F8D7E}"/>
                  </a:ext>
                </a:extLst>
              </p:cNvPr>
              <p:cNvGrpSpPr/>
              <p:nvPr/>
            </p:nvGrpSpPr>
            <p:grpSpPr>
              <a:xfrm>
                <a:off x="2576330" y="3542425"/>
                <a:ext cx="1640090" cy="40439"/>
                <a:chOff x="2380456" y="2572537"/>
                <a:chExt cx="1516062" cy="63500"/>
              </a:xfrm>
              <a:solidFill>
                <a:schemeClr val="accent2"/>
              </a:solidFill>
            </p:grpSpPr>
            <p:sp>
              <p:nvSpPr>
                <p:cNvPr id="417" name="Rounded Rectangle 53">
                  <a:extLst>
                    <a:ext uri="{FF2B5EF4-FFF2-40B4-BE49-F238E27FC236}">
                      <a16:creationId xmlns:a16="http://schemas.microsoft.com/office/drawing/2014/main" id="{659DA533-A64F-4214-A256-A49DAA8614C7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18" name="Rounded Rectangle 54">
                  <a:extLst>
                    <a:ext uri="{FF2B5EF4-FFF2-40B4-BE49-F238E27FC236}">
                      <a16:creationId xmlns:a16="http://schemas.microsoft.com/office/drawing/2014/main" id="{D5CAD853-37E4-45D3-89D0-FC5825A1D5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05" name="Rounded Rectangle 41">
                <a:extLst>
                  <a:ext uri="{FF2B5EF4-FFF2-40B4-BE49-F238E27FC236}">
                    <a16:creationId xmlns:a16="http://schemas.microsoft.com/office/drawing/2014/main" id="{3CF019A3-A92A-4CEC-A155-682D614E969B}"/>
                  </a:ext>
                </a:extLst>
              </p:cNvPr>
              <p:cNvSpPr/>
              <p:nvPr/>
            </p:nvSpPr>
            <p:spPr>
              <a:xfrm>
                <a:off x="2701789" y="3619803"/>
                <a:ext cx="207878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6" name="Rounded Rectangle 42">
                <a:extLst>
                  <a:ext uri="{FF2B5EF4-FFF2-40B4-BE49-F238E27FC236}">
                    <a16:creationId xmlns:a16="http://schemas.microsoft.com/office/drawing/2014/main" id="{1CC70E4A-F0B0-4DE4-B489-9AD73FFD0946}"/>
                  </a:ext>
                </a:extLst>
              </p:cNvPr>
              <p:cNvSpPr/>
              <p:nvPr/>
            </p:nvSpPr>
            <p:spPr>
              <a:xfrm>
                <a:off x="2702556" y="4161443"/>
                <a:ext cx="555570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07" name="Group 43">
                <a:extLst>
                  <a:ext uri="{FF2B5EF4-FFF2-40B4-BE49-F238E27FC236}">
                    <a16:creationId xmlns:a16="http://schemas.microsoft.com/office/drawing/2014/main" id="{4890DAE2-5C65-4A85-A7B5-57E575D86E8C}"/>
                  </a:ext>
                </a:extLst>
              </p:cNvPr>
              <p:cNvGrpSpPr/>
              <p:nvPr/>
            </p:nvGrpSpPr>
            <p:grpSpPr>
              <a:xfrm>
                <a:off x="2701790" y="3697180"/>
                <a:ext cx="2161220" cy="40439"/>
                <a:chOff x="2496429" y="2811430"/>
                <a:chExt cx="1997783" cy="63500"/>
              </a:xfrm>
              <a:solidFill>
                <a:schemeClr val="tx2"/>
              </a:solidFill>
            </p:grpSpPr>
            <p:sp>
              <p:nvSpPr>
                <p:cNvPr id="415" name="Rounded Rectangle 51">
                  <a:extLst>
                    <a:ext uri="{FF2B5EF4-FFF2-40B4-BE49-F238E27FC236}">
                      <a16:creationId xmlns:a16="http://schemas.microsoft.com/office/drawing/2014/main" id="{927FE6D5-7D51-4E41-97EF-F8DBEEA38BAE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16" name="Rounded Rectangle 52">
                  <a:extLst>
                    <a:ext uri="{FF2B5EF4-FFF2-40B4-BE49-F238E27FC236}">
                      <a16:creationId xmlns:a16="http://schemas.microsoft.com/office/drawing/2014/main" id="{BB559B35-57F7-4392-A215-BF3F7450AC4E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08" name="Rounded Rectangle 44">
                <a:extLst>
                  <a:ext uri="{FF2B5EF4-FFF2-40B4-BE49-F238E27FC236}">
                    <a16:creationId xmlns:a16="http://schemas.microsoft.com/office/drawing/2014/main" id="{728A258C-EC94-45FA-91BB-59FD679B1684}"/>
                  </a:ext>
                </a:extLst>
              </p:cNvPr>
              <p:cNvSpPr/>
              <p:nvPr/>
            </p:nvSpPr>
            <p:spPr>
              <a:xfrm>
                <a:off x="2701789" y="3774557"/>
                <a:ext cx="1566709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9" name="Rounded Rectangle 45">
                <a:extLst>
                  <a:ext uri="{FF2B5EF4-FFF2-40B4-BE49-F238E27FC236}">
                    <a16:creationId xmlns:a16="http://schemas.microsoft.com/office/drawing/2014/main" id="{E25092CD-C403-4227-98E7-A9A40F337B0E}"/>
                  </a:ext>
                </a:extLst>
              </p:cNvPr>
              <p:cNvSpPr/>
              <p:nvPr/>
            </p:nvSpPr>
            <p:spPr>
              <a:xfrm>
                <a:off x="2889843" y="3851934"/>
                <a:ext cx="901528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0" name="Rounded Rectangle 46">
                <a:extLst>
                  <a:ext uri="{FF2B5EF4-FFF2-40B4-BE49-F238E27FC236}">
                    <a16:creationId xmlns:a16="http://schemas.microsoft.com/office/drawing/2014/main" id="{0FFC19D1-91C1-4604-8C39-B0A78B2389CA}"/>
                  </a:ext>
                </a:extLst>
              </p:cNvPr>
              <p:cNvSpPr/>
              <p:nvPr/>
            </p:nvSpPr>
            <p:spPr>
              <a:xfrm>
                <a:off x="2889843" y="4084066"/>
                <a:ext cx="115655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1" name="Rounded Rectangle 47">
                <a:extLst>
                  <a:ext uri="{FF2B5EF4-FFF2-40B4-BE49-F238E27FC236}">
                    <a16:creationId xmlns:a16="http://schemas.microsoft.com/office/drawing/2014/main" id="{8882655E-DCF9-4FB5-AD1E-6E7236F80045}"/>
                  </a:ext>
                </a:extLst>
              </p:cNvPr>
              <p:cNvSpPr/>
              <p:nvPr/>
            </p:nvSpPr>
            <p:spPr>
              <a:xfrm>
                <a:off x="2889842" y="4006689"/>
                <a:ext cx="1326576" cy="4043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12" name="Group 48">
                <a:extLst>
                  <a:ext uri="{FF2B5EF4-FFF2-40B4-BE49-F238E27FC236}">
                    <a16:creationId xmlns:a16="http://schemas.microsoft.com/office/drawing/2014/main" id="{DCC34F26-36F4-48D8-831E-44BA10525EF1}"/>
                  </a:ext>
                </a:extLst>
              </p:cNvPr>
              <p:cNvGrpSpPr/>
              <p:nvPr/>
            </p:nvGrpSpPr>
            <p:grpSpPr>
              <a:xfrm>
                <a:off x="2889843" y="3929312"/>
                <a:ext cx="1725865" cy="40439"/>
                <a:chOff x="2670261" y="3182904"/>
                <a:chExt cx="1595351" cy="63500"/>
              </a:xfrm>
              <a:solidFill>
                <a:schemeClr val="accent3"/>
              </a:solidFill>
            </p:grpSpPr>
            <p:sp>
              <p:nvSpPr>
                <p:cNvPr id="413" name="Rounded Rectangle 49">
                  <a:extLst>
                    <a:ext uri="{FF2B5EF4-FFF2-40B4-BE49-F238E27FC236}">
                      <a16:creationId xmlns:a16="http://schemas.microsoft.com/office/drawing/2014/main" id="{AB1D9E3E-38CF-4B21-BD16-95EF702FE81E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14" name="Rounded Rectangle 50">
                  <a:extLst>
                    <a:ext uri="{FF2B5EF4-FFF2-40B4-BE49-F238E27FC236}">
                      <a16:creationId xmlns:a16="http://schemas.microsoft.com/office/drawing/2014/main" id="{2733AF79-A147-4D7D-8745-190C05644EDD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8388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2: </a:t>
            </a:r>
            <a:r>
              <a:rPr lang="it-IT" dirty="0" err="1"/>
              <a:t>Socket</a:t>
            </a:r>
            <a:r>
              <a:rPr lang="it-IT" dirty="0"/>
              <a:t> in Java con connessione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609950" y="1373252"/>
            <a:ext cx="5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Uno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sguardo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 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codice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Client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9ECC5778-B609-46D4-95AF-48498A4DC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03" y="3440432"/>
            <a:ext cx="6671366" cy="74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263">
            <a:extLst>
              <a:ext uri="{FF2B5EF4-FFF2-40B4-BE49-F238E27FC236}">
                <a16:creationId xmlns:a16="http://schemas.microsoft.com/office/drawing/2014/main" id="{DA009BC6-6EF4-44D0-B6B0-87F8778ABAF6}"/>
              </a:ext>
            </a:extLst>
          </p:cNvPr>
          <p:cNvSpPr txBox="1"/>
          <p:nvPr/>
        </p:nvSpPr>
        <p:spPr>
          <a:xfrm flipH="1">
            <a:off x="648225" y="2653336"/>
            <a:ext cx="796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Il Client </a:t>
            </a:r>
            <a:r>
              <a:rPr lang="en-US" sz="1800" dirty="0" err="1">
                <a:solidFill>
                  <a:schemeClr val="bg1"/>
                </a:solidFill>
              </a:rPr>
              <a:t>deve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essere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invocato</a:t>
            </a:r>
            <a:r>
              <a:rPr lang="en-US" sz="1800" dirty="0">
                <a:solidFill>
                  <a:schemeClr val="bg1"/>
                </a:solidFill>
              </a:rPr>
              <a:t> con 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parametri</a:t>
            </a:r>
            <a:r>
              <a:rPr lang="en-US" sz="1800" dirty="0">
                <a:solidFill>
                  <a:schemeClr val="bg1"/>
                </a:solidFill>
              </a:rPr>
              <a:t>: </a:t>
            </a:r>
          </a:p>
          <a:p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 Port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MinFileSize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9A39E48-94D5-4517-A0FF-5B1D0C363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" y="5147959"/>
            <a:ext cx="5090102" cy="1550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263">
            <a:extLst>
              <a:ext uri="{FF2B5EF4-FFF2-40B4-BE49-F238E27FC236}">
                <a16:creationId xmlns:a16="http://schemas.microsoft.com/office/drawing/2014/main" id="{4B90B91E-662E-473B-B0E8-EA9EEF5B5916}"/>
              </a:ext>
            </a:extLst>
          </p:cNvPr>
          <p:cNvSpPr txBox="1"/>
          <p:nvPr/>
        </p:nvSpPr>
        <p:spPr>
          <a:xfrm flipH="1">
            <a:off x="590376" y="4357174"/>
            <a:ext cx="796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In input </a:t>
            </a:r>
            <a:r>
              <a:rPr lang="en-US" sz="1800" dirty="0" err="1">
                <a:solidFill>
                  <a:schemeClr val="bg1"/>
                </a:solidFill>
                <a:cs typeface="Courier New" panose="02070309020205020404" pitchFamily="49" charset="0"/>
              </a:rPr>
              <a:t>verrà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cs typeface="Courier New" panose="02070309020205020404" pitchFamily="49" charset="0"/>
              </a:rPr>
              <a:t>domandata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 la Directory in cui ci </a:t>
            </a:r>
            <a:r>
              <a:rPr lang="en-US" sz="1800" dirty="0" err="1">
                <a:solidFill>
                  <a:schemeClr val="bg1"/>
                </a:solidFill>
                <a:cs typeface="Courier New" panose="02070309020205020404" pitchFamily="49" charset="0"/>
              </a:rPr>
              <a:t>saranno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 file da </a:t>
            </a:r>
            <a:r>
              <a:rPr lang="en-US" sz="1800" dirty="0" err="1">
                <a:solidFill>
                  <a:schemeClr val="bg1"/>
                </a:solidFill>
                <a:cs typeface="Courier New" panose="02070309020205020404" pitchFamily="49" charset="0"/>
              </a:rPr>
              <a:t>inviare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 al Server.</a:t>
            </a:r>
          </a:p>
          <a:p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Se </a:t>
            </a:r>
            <a:r>
              <a:rPr lang="en-US" sz="1800" dirty="0" err="1">
                <a:solidFill>
                  <a:schemeClr val="bg1"/>
                </a:solidFill>
                <a:cs typeface="Courier New" panose="02070309020205020404" pitchFamily="49" charset="0"/>
              </a:rPr>
              <a:t>l’utente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cs typeface="Courier New" panose="02070309020205020404" pitchFamily="49" charset="0"/>
              </a:rPr>
              <a:t>inserisce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 una Directory non </a:t>
            </a:r>
            <a:r>
              <a:rPr lang="en-US" sz="1800" dirty="0" err="1">
                <a:solidFill>
                  <a:schemeClr val="bg1"/>
                </a:solidFill>
                <a:cs typeface="Courier New" panose="02070309020205020404" pitchFamily="49" charset="0"/>
              </a:rPr>
              <a:t>valida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 o </a:t>
            </a:r>
            <a:r>
              <a:rPr lang="en-US" sz="1800" dirty="0" err="1">
                <a:solidFill>
                  <a:schemeClr val="bg1"/>
                </a:solidFill>
                <a:cs typeface="Courier New" panose="02070309020205020404" pitchFamily="49" charset="0"/>
              </a:rPr>
              <a:t>vuota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cs typeface="Courier New" panose="02070309020205020404" pitchFamily="49" charset="0"/>
              </a:rPr>
              <a:t>verrà</a:t>
            </a:r>
            <a:r>
              <a:rPr lang="en-US" sz="1800" b="1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cs typeface="Courier New" panose="02070309020205020404" pitchFamily="49" charset="0"/>
              </a:rPr>
              <a:t>richiesta</a:t>
            </a:r>
            <a:r>
              <a:rPr lang="en-US" sz="1800" b="1" dirty="0">
                <a:solidFill>
                  <a:schemeClr val="bg1"/>
                </a:solidFill>
                <a:cs typeface="Courier New" panose="02070309020205020404" pitchFamily="49" charset="0"/>
              </a:rPr>
              <a:t>. </a:t>
            </a: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061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2: </a:t>
            </a:r>
            <a:r>
              <a:rPr lang="it-IT" dirty="0" err="1"/>
              <a:t>Socket</a:t>
            </a:r>
            <a:r>
              <a:rPr lang="it-IT" dirty="0"/>
              <a:t> in Java con connessione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609950" y="1373252"/>
            <a:ext cx="5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Uno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sguardo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codice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Client</a:t>
            </a: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" name="TextBox 263">
            <a:extLst>
              <a:ext uri="{FF2B5EF4-FFF2-40B4-BE49-F238E27FC236}">
                <a16:creationId xmlns:a16="http://schemas.microsoft.com/office/drawing/2014/main" id="{DA009BC6-6EF4-44D0-B6B0-87F8778ABAF6}"/>
              </a:ext>
            </a:extLst>
          </p:cNvPr>
          <p:cNvSpPr txBox="1"/>
          <p:nvPr/>
        </p:nvSpPr>
        <p:spPr>
          <a:xfrm flipH="1">
            <a:off x="648225" y="2653336"/>
            <a:ext cx="796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Il client poi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ottiene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la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lista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dei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file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nella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Directory e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grazie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al </a:t>
            </a:r>
            <a:r>
              <a:rPr lang="en-US" sz="1800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FileFilter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verranno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escluse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le Sub-Directory e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prstClr val="white"/>
                </a:solidFill>
                <a:cs typeface="Courier New" panose="02070309020205020404" pitchFamily="49" charset="0"/>
              </a:rPr>
              <a:t> file </a:t>
            </a:r>
            <a:r>
              <a:rPr lang="en-US" sz="1800" dirty="0" err="1">
                <a:solidFill>
                  <a:prstClr val="white"/>
                </a:solidFill>
                <a:cs typeface="Courier New" panose="02070309020205020404" pitchFamily="49" charset="0"/>
              </a:rPr>
              <a:t>nascosti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94A905F-831B-4150-BE17-40283A61F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27" y="3490438"/>
            <a:ext cx="5801591" cy="1806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16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2: </a:t>
            </a:r>
            <a:r>
              <a:rPr lang="it-IT" dirty="0" err="1"/>
              <a:t>Socket</a:t>
            </a:r>
            <a:r>
              <a:rPr lang="it-IT" dirty="0"/>
              <a:t> in Java con connessione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590913" y="943089"/>
            <a:ext cx="5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Uno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sguardo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codice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Client</a:t>
            </a: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" name="TextBox 263">
            <a:extLst>
              <a:ext uri="{FF2B5EF4-FFF2-40B4-BE49-F238E27FC236}">
                <a16:creationId xmlns:a16="http://schemas.microsoft.com/office/drawing/2014/main" id="{DA009BC6-6EF4-44D0-B6B0-87F8778ABAF6}"/>
              </a:ext>
            </a:extLst>
          </p:cNvPr>
          <p:cNvSpPr txBox="1"/>
          <p:nvPr/>
        </p:nvSpPr>
        <p:spPr>
          <a:xfrm flipH="1">
            <a:off x="576042" y="2063017"/>
            <a:ext cx="7960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Il Client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procede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con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l’invio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del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FileName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della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dimensione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ourier New" panose="02070309020205020404" pitchFamily="49" charset="0"/>
            </a:endParaRP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Attende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codice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risposta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dal Server</a:t>
            </a: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Procede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con la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lettura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e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scrittura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del file byte per byte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719E67B-E18A-43A4-8AB9-74816B897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90" y="3053802"/>
            <a:ext cx="4633907" cy="3574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041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2: </a:t>
            </a:r>
            <a:r>
              <a:rPr lang="it-IT" dirty="0" err="1"/>
              <a:t>Socket</a:t>
            </a:r>
            <a:r>
              <a:rPr lang="it-IT" dirty="0"/>
              <a:t> in Java con connessione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590913" y="943089"/>
            <a:ext cx="5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Uno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sguardo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codice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Ottimizzazioni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Client</a:t>
            </a: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" name="TextBox 263">
            <a:extLst>
              <a:ext uri="{FF2B5EF4-FFF2-40B4-BE49-F238E27FC236}">
                <a16:creationId xmlns:a16="http://schemas.microsoft.com/office/drawing/2014/main" id="{DA009BC6-6EF4-44D0-B6B0-87F8778ABAF6}"/>
              </a:ext>
            </a:extLst>
          </p:cNvPr>
          <p:cNvSpPr txBox="1"/>
          <p:nvPr/>
        </p:nvSpPr>
        <p:spPr>
          <a:xfrm flipH="1">
            <a:off x="641346" y="2315424"/>
            <a:ext cx="796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Il 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Client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utilizza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una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variabile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che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memorizza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l’ultima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dimensione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del file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che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ha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ecceduto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il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massimo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spazio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di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archiviazione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disponibile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sul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Server.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B2CF480-B9AE-4DE3-8F0C-13A84DDA6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28" y="3061710"/>
            <a:ext cx="7810500" cy="120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D08961A-ED12-45BF-BBCE-E6B9AEC23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" y="5537366"/>
            <a:ext cx="7896225" cy="771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263">
            <a:extLst>
              <a:ext uri="{FF2B5EF4-FFF2-40B4-BE49-F238E27FC236}">
                <a16:creationId xmlns:a16="http://schemas.microsoft.com/office/drawing/2014/main" id="{EADF2C5C-03E5-4F89-966E-5BB5DFA78699}"/>
              </a:ext>
            </a:extLst>
          </p:cNvPr>
          <p:cNvSpPr txBox="1"/>
          <p:nvPr/>
        </p:nvSpPr>
        <p:spPr>
          <a:xfrm flipH="1">
            <a:off x="590913" y="4429357"/>
            <a:ext cx="7960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Ogni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volta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che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il Client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legge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un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codice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di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errore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-2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inviato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dal Server (il file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eccede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lo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spazio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disponibile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), la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variabile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diventa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uguale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alla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dimensione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del file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che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si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è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provato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ad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inviare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11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2: </a:t>
            </a:r>
            <a:r>
              <a:rPr lang="it-IT" dirty="0" err="1"/>
              <a:t>Socket</a:t>
            </a:r>
            <a:r>
              <a:rPr lang="it-IT" dirty="0"/>
              <a:t> in Java con connessione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591793" y="1074477"/>
            <a:ext cx="5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Uno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sguardo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codice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Server</a:t>
            </a: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" name="TextBox 263">
            <a:extLst>
              <a:ext uri="{FF2B5EF4-FFF2-40B4-BE49-F238E27FC236}">
                <a16:creationId xmlns:a16="http://schemas.microsoft.com/office/drawing/2014/main" id="{DA009BC6-6EF4-44D0-B6B0-87F8778ABAF6}"/>
              </a:ext>
            </a:extLst>
          </p:cNvPr>
          <p:cNvSpPr txBox="1"/>
          <p:nvPr/>
        </p:nvSpPr>
        <p:spPr>
          <a:xfrm flipH="1">
            <a:off x="641346" y="2315424"/>
            <a:ext cx="796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Il 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Server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deve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essere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lanciato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con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seguenti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argomenti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 (</a:t>
            </a:r>
            <a:r>
              <a:rPr lang="en-US" sz="1800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opzionale</a:t>
            </a:r>
            <a:r>
              <a:rPr lang="en-US" sz="180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b="1" dirty="0">
                <a:solidFill>
                  <a:prstClr val="white"/>
                </a:solidFill>
                <a:cs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nel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caso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non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viene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passata se ne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utilizza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una di default: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9B37B33-69A4-444D-BB1F-8C2C56C0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28" y="3006013"/>
            <a:ext cx="6270084" cy="1692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263">
            <a:extLst>
              <a:ext uri="{FF2B5EF4-FFF2-40B4-BE49-F238E27FC236}">
                <a16:creationId xmlns:a16="http://schemas.microsoft.com/office/drawing/2014/main" id="{3E3FA8D4-7069-4BBB-8402-681A6363EAEC}"/>
              </a:ext>
            </a:extLst>
          </p:cNvPr>
          <p:cNvSpPr txBox="1"/>
          <p:nvPr/>
        </p:nvSpPr>
        <p:spPr>
          <a:xfrm flipH="1">
            <a:off x="605756" y="4771904"/>
            <a:ext cx="796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Codici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che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invia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il Server,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sono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interi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per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questioni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 di </a:t>
            </a:r>
            <a:r>
              <a:rPr lang="en-US" sz="1800" dirty="0" err="1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efficienza</a:t>
            </a:r>
            <a:r>
              <a:rPr lang="en-US" sz="1800" dirty="0">
                <a:solidFill>
                  <a:prstClr val="white"/>
                </a:solidFill>
                <a:latin typeface="Calibri"/>
                <a:cs typeface="Courier New" panose="02070309020205020404" pitchFamily="49" charset="0"/>
              </a:rPr>
              <a:t>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F4A84B4-E863-43B1-8D24-BE324C201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28" y="5212341"/>
            <a:ext cx="2860277" cy="1437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126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9267256" y="154292"/>
            <a:ext cx="2738967" cy="4172800"/>
            <a:chOff x="364818" y="1339253"/>
            <a:chExt cx="4178706" cy="6366235"/>
          </a:xfrm>
        </p:grpSpPr>
        <p:grpSp>
          <p:nvGrpSpPr>
            <p:cNvPr id="275" name="Group 274"/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95" name="Rounded Rectangle 294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297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11" name="Rounded Rectangle 310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Rounded Rectangle 311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9" name="Rounded Rectangle 298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09" name="Rounded Rectangle 308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2" name="Rounded Rectangle 301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3" name="Rounded Rectangle 302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4" name="Rounded Rectangle 303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5" name="Rounded Rectangle 304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Rounded Rectangle 307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/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277" name="Rounded Rectangle 276"/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Rounded Rectangle 278"/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0" name="Group 279"/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293" name="Rounded Rectangle 292"/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Rounded Rectangle 293"/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1" name="Rounded Rectangle 280"/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ounded Rectangle 281"/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3" name="Group 282"/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291" name="Rounded Rectangle 290"/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4" name="Rounded Rectangle 283"/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ounded Rectangle 284"/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Rounded Rectangle 285"/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Rounded Rectangle 286"/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8" name="Group 287"/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289" name="Rounded Rectangle 288"/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89"/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3" name="Group 142"/>
          <p:cNvGrpSpPr/>
          <p:nvPr/>
        </p:nvGrpSpPr>
        <p:grpSpPr>
          <a:xfrm rot="5400000">
            <a:off x="10536027" y="235244"/>
            <a:ext cx="1702378" cy="1500953"/>
            <a:chOff x="8685213" y="1268413"/>
            <a:chExt cx="2216308" cy="1954076"/>
          </a:xfrm>
          <a:solidFill>
            <a:schemeClr val="bg1">
              <a:alpha val="56000"/>
            </a:schemeClr>
          </a:solidFill>
        </p:grpSpPr>
        <p:sp>
          <p:nvSpPr>
            <p:cNvPr id="144" name="Freeform 27"/>
            <p:cNvSpPr>
              <a:spLocks noEditPoints="1"/>
            </p:cNvSpPr>
            <p:nvPr/>
          </p:nvSpPr>
          <p:spPr bwMode="auto">
            <a:xfrm>
              <a:off x="8685213" y="1268413"/>
              <a:ext cx="1498600" cy="1555750"/>
            </a:xfrm>
            <a:custGeom>
              <a:avLst/>
              <a:gdLst>
                <a:gd name="T0" fmla="*/ 1270 w 2832"/>
                <a:gd name="T1" fmla="*/ 750 h 2941"/>
                <a:gd name="T2" fmla="*/ 1074 w 2832"/>
                <a:gd name="T3" fmla="*/ 821 h 2941"/>
                <a:gd name="T4" fmla="*/ 911 w 2832"/>
                <a:gd name="T5" fmla="*/ 946 h 2941"/>
                <a:gd name="T6" fmla="*/ 791 w 2832"/>
                <a:gd name="T7" fmla="*/ 1115 h 2941"/>
                <a:gd name="T8" fmla="*/ 721 w 2832"/>
                <a:gd name="T9" fmla="*/ 1319 h 2941"/>
                <a:gd name="T10" fmla="*/ 711 w 2832"/>
                <a:gd name="T11" fmla="*/ 1547 h 2941"/>
                <a:gd name="T12" fmla="*/ 762 w 2832"/>
                <a:gd name="T13" fmla="*/ 1761 h 2941"/>
                <a:gd name="T14" fmla="*/ 866 w 2832"/>
                <a:gd name="T15" fmla="*/ 1943 h 2941"/>
                <a:gd name="T16" fmla="*/ 1015 w 2832"/>
                <a:gd name="T17" fmla="*/ 2082 h 2941"/>
                <a:gd name="T18" fmla="*/ 1201 w 2832"/>
                <a:gd name="T19" fmla="*/ 2173 h 2941"/>
                <a:gd name="T20" fmla="*/ 1416 w 2832"/>
                <a:gd name="T21" fmla="*/ 2205 h 2941"/>
                <a:gd name="T22" fmla="*/ 1630 w 2832"/>
                <a:gd name="T23" fmla="*/ 2173 h 2941"/>
                <a:gd name="T24" fmla="*/ 1816 w 2832"/>
                <a:gd name="T25" fmla="*/ 2082 h 2941"/>
                <a:gd name="T26" fmla="*/ 1965 w 2832"/>
                <a:gd name="T27" fmla="*/ 1943 h 2941"/>
                <a:gd name="T28" fmla="*/ 2068 w 2832"/>
                <a:gd name="T29" fmla="*/ 1761 h 2941"/>
                <a:gd name="T30" fmla="*/ 2120 w 2832"/>
                <a:gd name="T31" fmla="*/ 1547 h 2941"/>
                <a:gd name="T32" fmla="*/ 2110 w 2832"/>
                <a:gd name="T33" fmla="*/ 1319 h 2941"/>
                <a:gd name="T34" fmla="*/ 2040 w 2832"/>
                <a:gd name="T35" fmla="*/ 1115 h 2941"/>
                <a:gd name="T36" fmla="*/ 1920 w 2832"/>
                <a:gd name="T37" fmla="*/ 946 h 2941"/>
                <a:gd name="T38" fmla="*/ 1758 w 2832"/>
                <a:gd name="T39" fmla="*/ 821 h 2941"/>
                <a:gd name="T40" fmla="*/ 1562 w 2832"/>
                <a:gd name="T41" fmla="*/ 750 h 2941"/>
                <a:gd name="T42" fmla="*/ 1180 w 2832"/>
                <a:gd name="T43" fmla="*/ 0 h 2941"/>
                <a:gd name="T44" fmla="*/ 1813 w 2832"/>
                <a:gd name="T45" fmla="*/ 313 h 2941"/>
                <a:gd name="T46" fmla="*/ 1982 w 2832"/>
                <a:gd name="T47" fmla="*/ 392 h 2941"/>
                <a:gd name="T48" fmla="*/ 2454 w 2832"/>
                <a:gd name="T49" fmla="*/ 882 h 2941"/>
                <a:gd name="T50" fmla="*/ 2510 w 2832"/>
                <a:gd name="T51" fmla="*/ 1004 h 2941"/>
                <a:gd name="T52" fmla="*/ 2549 w 2832"/>
                <a:gd name="T53" fmla="*/ 1128 h 2941"/>
                <a:gd name="T54" fmla="*/ 2549 w 2832"/>
                <a:gd name="T55" fmla="*/ 1814 h 2941"/>
                <a:gd name="T56" fmla="*/ 2485 w 2832"/>
                <a:gd name="T57" fmla="*/ 2002 h 2941"/>
                <a:gd name="T58" fmla="*/ 2265 w 2832"/>
                <a:gd name="T59" fmla="*/ 2696 h 2941"/>
                <a:gd name="T60" fmla="*/ 1904 w 2832"/>
                <a:gd name="T61" fmla="*/ 2590 h 2941"/>
                <a:gd name="T62" fmla="*/ 1783 w 2832"/>
                <a:gd name="T63" fmla="*/ 2634 h 2941"/>
                <a:gd name="T64" fmla="*/ 1180 w 2832"/>
                <a:gd name="T65" fmla="*/ 2941 h 2941"/>
                <a:gd name="T66" fmla="*/ 982 w 2832"/>
                <a:gd name="T67" fmla="*/ 2582 h 2941"/>
                <a:gd name="T68" fmla="*/ 589 w 2832"/>
                <a:gd name="T69" fmla="*/ 2670 h 2941"/>
                <a:gd name="T70" fmla="*/ 355 w 2832"/>
                <a:gd name="T71" fmla="*/ 2019 h 2941"/>
                <a:gd name="T72" fmla="*/ 308 w 2832"/>
                <a:gd name="T73" fmla="*/ 1893 h 2941"/>
                <a:gd name="T74" fmla="*/ 0 w 2832"/>
                <a:gd name="T75" fmla="*/ 1716 h 2941"/>
                <a:gd name="T76" fmla="*/ 324 w 2832"/>
                <a:gd name="T77" fmla="*/ 1082 h 2941"/>
                <a:gd name="T78" fmla="*/ 400 w 2832"/>
                <a:gd name="T79" fmla="*/ 907 h 2941"/>
                <a:gd name="T80" fmla="*/ 848 w 2832"/>
                <a:gd name="T81" fmla="*/ 392 h 2941"/>
                <a:gd name="T82" fmla="*/ 967 w 2832"/>
                <a:gd name="T83" fmla="*/ 334 h 2941"/>
                <a:gd name="T84" fmla="*/ 1085 w 2832"/>
                <a:gd name="T85" fmla="*/ 295 h 2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32" h="2941">
                  <a:moveTo>
                    <a:pt x="1416" y="734"/>
                  </a:moveTo>
                  <a:lnTo>
                    <a:pt x="1341" y="738"/>
                  </a:lnTo>
                  <a:lnTo>
                    <a:pt x="1270" y="750"/>
                  </a:lnTo>
                  <a:lnTo>
                    <a:pt x="1201" y="766"/>
                  </a:lnTo>
                  <a:lnTo>
                    <a:pt x="1136" y="791"/>
                  </a:lnTo>
                  <a:lnTo>
                    <a:pt x="1074" y="821"/>
                  </a:lnTo>
                  <a:lnTo>
                    <a:pt x="1015" y="857"/>
                  </a:lnTo>
                  <a:lnTo>
                    <a:pt x="961" y="899"/>
                  </a:lnTo>
                  <a:lnTo>
                    <a:pt x="911" y="946"/>
                  </a:lnTo>
                  <a:lnTo>
                    <a:pt x="866" y="998"/>
                  </a:lnTo>
                  <a:lnTo>
                    <a:pt x="826" y="1055"/>
                  </a:lnTo>
                  <a:lnTo>
                    <a:pt x="791" y="1115"/>
                  </a:lnTo>
                  <a:lnTo>
                    <a:pt x="762" y="1180"/>
                  </a:lnTo>
                  <a:lnTo>
                    <a:pt x="738" y="1247"/>
                  </a:lnTo>
                  <a:lnTo>
                    <a:pt x="721" y="1319"/>
                  </a:lnTo>
                  <a:lnTo>
                    <a:pt x="711" y="1394"/>
                  </a:lnTo>
                  <a:lnTo>
                    <a:pt x="707" y="1471"/>
                  </a:lnTo>
                  <a:lnTo>
                    <a:pt x="711" y="1547"/>
                  </a:lnTo>
                  <a:lnTo>
                    <a:pt x="721" y="1622"/>
                  </a:lnTo>
                  <a:lnTo>
                    <a:pt x="738" y="1693"/>
                  </a:lnTo>
                  <a:lnTo>
                    <a:pt x="762" y="1761"/>
                  </a:lnTo>
                  <a:lnTo>
                    <a:pt x="791" y="1826"/>
                  </a:lnTo>
                  <a:lnTo>
                    <a:pt x="826" y="1885"/>
                  </a:lnTo>
                  <a:lnTo>
                    <a:pt x="866" y="1943"/>
                  </a:lnTo>
                  <a:lnTo>
                    <a:pt x="911" y="1994"/>
                  </a:lnTo>
                  <a:lnTo>
                    <a:pt x="961" y="2041"/>
                  </a:lnTo>
                  <a:lnTo>
                    <a:pt x="1015" y="2082"/>
                  </a:lnTo>
                  <a:lnTo>
                    <a:pt x="1074" y="2118"/>
                  </a:lnTo>
                  <a:lnTo>
                    <a:pt x="1136" y="2149"/>
                  </a:lnTo>
                  <a:lnTo>
                    <a:pt x="1201" y="2173"/>
                  </a:lnTo>
                  <a:lnTo>
                    <a:pt x="1270" y="2191"/>
                  </a:lnTo>
                  <a:lnTo>
                    <a:pt x="1341" y="2201"/>
                  </a:lnTo>
                  <a:lnTo>
                    <a:pt x="1416" y="2205"/>
                  </a:lnTo>
                  <a:lnTo>
                    <a:pt x="1490" y="2201"/>
                  </a:lnTo>
                  <a:lnTo>
                    <a:pt x="1562" y="2191"/>
                  </a:lnTo>
                  <a:lnTo>
                    <a:pt x="1630" y="2173"/>
                  </a:lnTo>
                  <a:lnTo>
                    <a:pt x="1696" y="2149"/>
                  </a:lnTo>
                  <a:lnTo>
                    <a:pt x="1758" y="2118"/>
                  </a:lnTo>
                  <a:lnTo>
                    <a:pt x="1816" y="2082"/>
                  </a:lnTo>
                  <a:lnTo>
                    <a:pt x="1869" y="2041"/>
                  </a:lnTo>
                  <a:lnTo>
                    <a:pt x="1920" y="1994"/>
                  </a:lnTo>
                  <a:lnTo>
                    <a:pt x="1965" y="1943"/>
                  </a:lnTo>
                  <a:lnTo>
                    <a:pt x="2005" y="1885"/>
                  </a:lnTo>
                  <a:lnTo>
                    <a:pt x="2040" y="1826"/>
                  </a:lnTo>
                  <a:lnTo>
                    <a:pt x="2068" y="1761"/>
                  </a:lnTo>
                  <a:lnTo>
                    <a:pt x="2092" y="1693"/>
                  </a:lnTo>
                  <a:lnTo>
                    <a:pt x="2110" y="1622"/>
                  </a:lnTo>
                  <a:lnTo>
                    <a:pt x="2120" y="1547"/>
                  </a:lnTo>
                  <a:lnTo>
                    <a:pt x="2123" y="1471"/>
                  </a:lnTo>
                  <a:lnTo>
                    <a:pt x="2120" y="1394"/>
                  </a:lnTo>
                  <a:lnTo>
                    <a:pt x="2110" y="1319"/>
                  </a:lnTo>
                  <a:lnTo>
                    <a:pt x="2092" y="1247"/>
                  </a:lnTo>
                  <a:lnTo>
                    <a:pt x="2068" y="1180"/>
                  </a:lnTo>
                  <a:lnTo>
                    <a:pt x="2040" y="1115"/>
                  </a:lnTo>
                  <a:lnTo>
                    <a:pt x="2005" y="1055"/>
                  </a:lnTo>
                  <a:lnTo>
                    <a:pt x="1965" y="998"/>
                  </a:lnTo>
                  <a:lnTo>
                    <a:pt x="1920" y="946"/>
                  </a:lnTo>
                  <a:lnTo>
                    <a:pt x="1869" y="899"/>
                  </a:lnTo>
                  <a:lnTo>
                    <a:pt x="1816" y="857"/>
                  </a:lnTo>
                  <a:lnTo>
                    <a:pt x="1758" y="821"/>
                  </a:lnTo>
                  <a:lnTo>
                    <a:pt x="1696" y="791"/>
                  </a:lnTo>
                  <a:lnTo>
                    <a:pt x="1630" y="766"/>
                  </a:lnTo>
                  <a:lnTo>
                    <a:pt x="1562" y="750"/>
                  </a:lnTo>
                  <a:lnTo>
                    <a:pt x="1490" y="738"/>
                  </a:lnTo>
                  <a:lnTo>
                    <a:pt x="1416" y="734"/>
                  </a:lnTo>
                  <a:close/>
                  <a:moveTo>
                    <a:pt x="1180" y="0"/>
                  </a:moveTo>
                  <a:lnTo>
                    <a:pt x="1652" y="0"/>
                  </a:lnTo>
                  <a:lnTo>
                    <a:pt x="1747" y="295"/>
                  </a:lnTo>
                  <a:lnTo>
                    <a:pt x="1813" y="313"/>
                  </a:lnTo>
                  <a:lnTo>
                    <a:pt x="1872" y="334"/>
                  </a:lnTo>
                  <a:lnTo>
                    <a:pt x="1928" y="360"/>
                  </a:lnTo>
                  <a:lnTo>
                    <a:pt x="1982" y="392"/>
                  </a:lnTo>
                  <a:lnTo>
                    <a:pt x="2242" y="269"/>
                  </a:lnTo>
                  <a:lnTo>
                    <a:pt x="2595" y="588"/>
                  </a:lnTo>
                  <a:lnTo>
                    <a:pt x="2454" y="882"/>
                  </a:lnTo>
                  <a:lnTo>
                    <a:pt x="2475" y="921"/>
                  </a:lnTo>
                  <a:lnTo>
                    <a:pt x="2494" y="963"/>
                  </a:lnTo>
                  <a:lnTo>
                    <a:pt x="2510" y="1004"/>
                  </a:lnTo>
                  <a:lnTo>
                    <a:pt x="2524" y="1047"/>
                  </a:lnTo>
                  <a:lnTo>
                    <a:pt x="2536" y="1089"/>
                  </a:lnTo>
                  <a:lnTo>
                    <a:pt x="2549" y="1128"/>
                  </a:lnTo>
                  <a:lnTo>
                    <a:pt x="2832" y="1225"/>
                  </a:lnTo>
                  <a:lnTo>
                    <a:pt x="2832" y="1716"/>
                  </a:lnTo>
                  <a:lnTo>
                    <a:pt x="2549" y="1814"/>
                  </a:lnTo>
                  <a:lnTo>
                    <a:pt x="2530" y="1883"/>
                  </a:lnTo>
                  <a:lnTo>
                    <a:pt x="2510" y="1945"/>
                  </a:lnTo>
                  <a:lnTo>
                    <a:pt x="2485" y="2002"/>
                  </a:lnTo>
                  <a:lnTo>
                    <a:pt x="2454" y="2058"/>
                  </a:lnTo>
                  <a:lnTo>
                    <a:pt x="2595" y="2352"/>
                  </a:lnTo>
                  <a:lnTo>
                    <a:pt x="2265" y="2696"/>
                  </a:lnTo>
                  <a:lnTo>
                    <a:pt x="1982" y="2548"/>
                  </a:lnTo>
                  <a:lnTo>
                    <a:pt x="1945" y="2571"/>
                  </a:lnTo>
                  <a:lnTo>
                    <a:pt x="1904" y="2590"/>
                  </a:lnTo>
                  <a:lnTo>
                    <a:pt x="1864" y="2607"/>
                  </a:lnTo>
                  <a:lnTo>
                    <a:pt x="1823" y="2621"/>
                  </a:lnTo>
                  <a:lnTo>
                    <a:pt x="1783" y="2634"/>
                  </a:lnTo>
                  <a:lnTo>
                    <a:pt x="1747" y="2647"/>
                  </a:lnTo>
                  <a:lnTo>
                    <a:pt x="1652" y="2941"/>
                  </a:lnTo>
                  <a:lnTo>
                    <a:pt x="1180" y="2941"/>
                  </a:lnTo>
                  <a:lnTo>
                    <a:pt x="1110" y="2622"/>
                  </a:lnTo>
                  <a:lnTo>
                    <a:pt x="1042" y="2603"/>
                  </a:lnTo>
                  <a:lnTo>
                    <a:pt x="982" y="2582"/>
                  </a:lnTo>
                  <a:lnTo>
                    <a:pt x="926" y="2556"/>
                  </a:lnTo>
                  <a:lnTo>
                    <a:pt x="873" y="2523"/>
                  </a:lnTo>
                  <a:lnTo>
                    <a:pt x="589" y="2670"/>
                  </a:lnTo>
                  <a:lnTo>
                    <a:pt x="259" y="2328"/>
                  </a:lnTo>
                  <a:lnTo>
                    <a:pt x="378" y="2058"/>
                  </a:lnTo>
                  <a:lnTo>
                    <a:pt x="355" y="2019"/>
                  </a:lnTo>
                  <a:lnTo>
                    <a:pt x="338" y="1979"/>
                  </a:lnTo>
                  <a:lnTo>
                    <a:pt x="322" y="1936"/>
                  </a:lnTo>
                  <a:lnTo>
                    <a:pt x="308" y="1893"/>
                  </a:lnTo>
                  <a:lnTo>
                    <a:pt x="295" y="1853"/>
                  </a:lnTo>
                  <a:lnTo>
                    <a:pt x="283" y="1814"/>
                  </a:lnTo>
                  <a:lnTo>
                    <a:pt x="0" y="1716"/>
                  </a:lnTo>
                  <a:lnTo>
                    <a:pt x="0" y="1225"/>
                  </a:lnTo>
                  <a:lnTo>
                    <a:pt x="307" y="1152"/>
                  </a:lnTo>
                  <a:lnTo>
                    <a:pt x="324" y="1082"/>
                  </a:lnTo>
                  <a:lnTo>
                    <a:pt x="345" y="1020"/>
                  </a:lnTo>
                  <a:lnTo>
                    <a:pt x="369" y="963"/>
                  </a:lnTo>
                  <a:lnTo>
                    <a:pt x="400" y="907"/>
                  </a:lnTo>
                  <a:lnTo>
                    <a:pt x="259" y="613"/>
                  </a:lnTo>
                  <a:lnTo>
                    <a:pt x="589" y="269"/>
                  </a:lnTo>
                  <a:lnTo>
                    <a:pt x="848" y="392"/>
                  </a:lnTo>
                  <a:lnTo>
                    <a:pt x="886" y="370"/>
                  </a:lnTo>
                  <a:lnTo>
                    <a:pt x="926" y="351"/>
                  </a:lnTo>
                  <a:lnTo>
                    <a:pt x="967" y="334"/>
                  </a:lnTo>
                  <a:lnTo>
                    <a:pt x="1009" y="319"/>
                  </a:lnTo>
                  <a:lnTo>
                    <a:pt x="1049" y="306"/>
                  </a:lnTo>
                  <a:lnTo>
                    <a:pt x="1085" y="295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Freeform 28"/>
            <p:cNvSpPr>
              <a:spLocks/>
            </p:cNvSpPr>
            <p:nvPr/>
          </p:nvSpPr>
          <p:spPr bwMode="auto">
            <a:xfrm>
              <a:off x="9247188" y="1852613"/>
              <a:ext cx="374650" cy="387350"/>
            </a:xfrm>
            <a:custGeom>
              <a:avLst/>
              <a:gdLst>
                <a:gd name="T0" fmla="*/ 354 w 707"/>
                <a:gd name="T1" fmla="*/ 0 h 734"/>
                <a:gd name="T2" fmla="*/ 406 w 707"/>
                <a:gd name="T3" fmla="*/ 4 h 734"/>
                <a:gd name="T4" fmla="*/ 456 w 707"/>
                <a:gd name="T5" fmla="*/ 16 h 734"/>
                <a:gd name="T6" fmla="*/ 502 w 707"/>
                <a:gd name="T7" fmla="*/ 34 h 734"/>
                <a:gd name="T8" fmla="*/ 546 w 707"/>
                <a:gd name="T9" fmla="*/ 60 h 734"/>
                <a:gd name="T10" fmla="*/ 586 w 707"/>
                <a:gd name="T11" fmla="*/ 90 h 734"/>
                <a:gd name="T12" fmla="*/ 621 w 707"/>
                <a:gd name="T13" fmla="*/ 126 h 734"/>
                <a:gd name="T14" fmla="*/ 650 w 707"/>
                <a:gd name="T15" fmla="*/ 168 h 734"/>
                <a:gd name="T16" fmla="*/ 675 w 707"/>
                <a:gd name="T17" fmla="*/ 212 h 734"/>
                <a:gd name="T18" fmla="*/ 692 w 707"/>
                <a:gd name="T19" fmla="*/ 261 h 734"/>
                <a:gd name="T20" fmla="*/ 704 w 707"/>
                <a:gd name="T21" fmla="*/ 313 h 734"/>
                <a:gd name="T22" fmla="*/ 707 w 707"/>
                <a:gd name="T23" fmla="*/ 368 h 734"/>
                <a:gd name="T24" fmla="*/ 704 w 707"/>
                <a:gd name="T25" fmla="*/ 421 h 734"/>
                <a:gd name="T26" fmla="*/ 692 w 707"/>
                <a:gd name="T27" fmla="*/ 473 h 734"/>
                <a:gd name="T28" fmla="*/ 675 w 707"/>
                <a:gd name="T29" fmla="*/ 522 h 734"/>
                <a:gd name="T30" fmla="*/ 650 w 707"/>
                <a:gd name="T31" fmla="*/ 567 h 734"/>
                <a:gd name="T32" fmla="*/ 621 w 707"/>
                <a:gd name="T33" fmla="*/ 608 h 734"/>
                <a:gd name="T34" fmla="*/ 586 w 707"/>
                <a:gd name="T35" fmla="*/ 645 h 734"/>
                <a:gd name="T36" fmla="*/ 546 w 707"/>
                <a:gd name="T37" fmla="*/ 676 h 734"/>
                <a:gd name="T38" fmla="*/ 502 w 707"/>
                <a:gd name="T39" fmla="*/ 700 h 734"/>
                <a:gd name="T40" fmla="*/ 456 w 707"/>
                <a:gd name="T41" fmla="*/ 719 h 734"/>
                <a:gd name="T42" fmla="*/ 406 w 707"/>
                <a:gd name="T43" fmla="*/ 730 h 734"/>
                <a:gd name="T44" fmla="*/ 354 w 707"/>
                <a:gd name="T45" fmla="*/ 734 h 734"/>
                <a:gd name="T46" fmla="*/ 302 w 707"/>
                <a:gd name="T47" fmla="*/ 730 h 734"/>
                <a:gd name="T48" fmla="*/ 252 w 707"/>
                <a:gd name="T49" fmla="*/ 719 h 734"/>
                <a:gd name="T50" fmla="*/ 204 w 707"/>
                <a:gd name="T51" fmla="*/ 700 h 734"/>
                <a:gd name="T52" fmla="*/ 161 w 707"/>
                <a:gd name="T53" fmla="*/ 676 h 734"/>
                <a:gd name="T54" fmla="*/ 122 w 707"/>
                <a:gd name="T55" fmla="*/ 645 h 734"/>
                <a:gd name="T56" fmla="*/ 87 w 707"/>
                <a:gd name="T57" fmla="*/ 608 h 734"/>
                <a:gd name="T58" fmla="*/ 57 w 707"/>
                <a:gd name="T59" fmla="*/ 567 h 734"/>
                <a:gd name="T60" fmla="*/ 33 w 707"/>
                <a:gd name="T61" fmla="*/ 522 h 734"/>
                <a:gd name="T62" fmla="*/ 15 w 707"/>
                <a:gd name="T63" fmla="*/ 473 h 734"/>
                <a:gd name="T64" fmla="*/ 4 w 707"/>
                <a:gd name="T65" fmla="*/ 421 h 734"/>
                <a:gd name="T66" fmla="*/ 0 w 707"/>
                <a:gd name="T67" fmla="*/ 368 h 734"/>
                <a:gd name="T68" fmla="*/ 4 w 707"/>
                <a:gd name="T69" fmla="*/ 313 h 734"/>
                <a:gd name="T70" fmla="*/ 15 w 707"/>
                <a:gd name="T71" fmla="*/ 261 h 734"/>
                <a:gd name="T72" fmla="*/ 33 w 707"/>
                <a:gd name="T73" fmla="*/ 212 h 734"/>
                <a:gd name="T74" fmla="*/ 57 w 707"/>
                <a:gd name="T75" fmla="*/ 168 h 734"/>
                <a:gd name="T76" fmla="*/ 87 w 707"/>
                <a:gd name="T77" fmla="*/ 126 h 734"/>
                <a:gd name="T78" fmla="*/ 122 w 707"/>
                <a:gd name="T79" fmla="*/ 90 h 734"/>
                <a:gd name="T80" fmla="*/ 161 w 707"/>
                <a:gd name="T81" fmla="*/ 60 h 734"/>
                <a:gd name="T82" fmla="*/ 204 w 707"/>
                <a:gd name="T83" fmla="*/ 34 h 734"/>
                <a:gd name="T84" fmla="*/ 252 w 707"/>
                <a:gd name="T85" fmla="*/ 16 h 734"/>
                <a:gd name="T86" fmla="*/ 302 w 707"/>
                <a:gd name="T87" fmla="*/ 4 h 734"/>
                <a:gd name="T88" fmla="*/ 354 w 707"/>
                <a:gd name="T89" fmla="*/ 0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7" h="734">
                  <a:moveTo>
                    <a:pt x="354" y="0"/>
                  </a:moveTo>
                  <a:lnTo>
                    <a:pt x="406" y="4"/>
                  </a:lnTo>
                  <a:lnTo>
                    <a:pt x="456" y="16"/>
                  </a:lnTo>
                  <a:lnTo>
                    <a:pt x="502" y="34"/>
                  </a:lnTo>
                  <a:lnTo>
                    <a:pt x="546" y="60"/>
                  </a:lnTo>
                  <a:lnTo>
                    <a:pt x="586" y="90"/>
                  </a:lnTo>
                  <a:lnTo>
                    <a:pt x="621" y="126"/>
                  </a:lnTo>
                  <a:lnTo>
                    <a:pt x="650" y="168"/>
                  </a:lnTo>
                  <a:lnTo>
                    <a:pt x="675" y="212"/>
                  </a:lnTo>
                  <a:lnTo>
                    <a:pt x="692" y="261"/>
                  </a:lnTo>
                  <a:lnTo>
                    <a:pt x="704" y="313"/>
                  </a:lnTo>
                  <a:lnTo>
                    <a:pt x="707" y="368"/>
                  </a:lnTo>
                  <a:lnTo>
                    <a:pt x="704" y="421"/>
                  </a:lnTo>
                  <a:lnTo>
                    <a:pt x="692" y="473"/>
                  </a:lnTo>
                  <a:lnTo>
                    <a:pt x="675" y="522"/>
                  </a:lnTo>
                  <a:lnTo>
                    <a:pt x="650" y="567"/>
                  </a:lnTo>
                  <a:lnTo>
                    <a:pt x="621" y="608"/>
                  </a:lnTo>
                  <a:lnTo>
                    <a:pt x="586" y="645"/>
                  </a:lnTo>
                  <a:lnTo>
                    <a:pt x="546" y="676"/>
                  </a:lnTo>
                  <a:lnTo>
                    <a:pt x="502" y="700"/>
                  </a:lnTo>
                  <a:lnTo>
                    <a:pt x="456" y="719"/>
                  </a:lnTo>
                  <a:lnTo>
                    <a:pt x="406" y="730"/>
                  </a:lnTo>
                  <a:lnTo>
                    <a:pt x="354" y="734"/>
                  </a:lnTo>
                  <a:lnTo>
                    <a:pt x="302" y="730"/>
                  </a:lnTo>
                  <a:lnTo>
                    <a:pt x="252" y="719"/>
                  </a:lnTo>
                  <a:lnTo>
                    <a:pt x="204" y="700"/>
                  </a:lnTo>
                  <a:lnTo>
                    <a:pt x="161" y="676"/>
                  </a:lnTo>
                  <a:lnTo>
                    <a:pt x="122" y="645"/>
                  </a:lnTo>
                  <a:lnTo>
                    <a:pt x="87" y="608"/>
                  </a:lnTo>
                  <a:lnTo>
                    <a:pt x="57" y="567"/>
                  </a:lnTo>
                  <a:lnTo>
                    <a:pt x="33" y="522"/>
                  </a:lnTo>
                  <a:lnTo>
                    <a:pt x="15" y="473"/>
                  </a:lnTo>
                  <a:lnTo>
                    <a:pt x="4" y="421"/>
                  </a:lnTo>
                  <a:lnTo>
                    <a:pt x="0" y="368"/>
                  </a:lnTo>
                  <a:lnTo>
                    <a:pt x="4" y="313"/>
                  </a:lnTo>
                  <a:lnTo>
                    <a:pt x="15" y="261"/>
                  </a:lnTo>
                  <a:lnTo>
                    <a:pt x="33" y="212"/>
                  </a:lnTo>
                  <a:lnTo>
                    <a:pt x="57" y="168"/>
                  </a:lnTo>
                  <a:lnTo>
                    <a:pt x="87" y="126"/>
                  </a:lnTo>
                  <a:lnTo>
                    <a:pt x="122" y="90"/>
                  </a:lnTo>
                  <a:lnTo>
                    <a:pt x="161" y="60"/>
                  </a:lnTo>
                  <a:lnTo>
                    <a:pt x="204" y="34"/>
                  </a:lnTo>
                  <a:lnTo>
                    <a:pt x="252" y="16"/>
                  </a:lnTo>
                  <a:lnTo>
                    <a:pt x="302" y="4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Freeform 29"/>
            <p:cNvSpPr>
              <a:spLocks noEditPoints="1"/>
            </p:cNvSpPr>
            <p:nvPr/>
          </p:nvSpPr>
          <p:spPr bwMode="auto">
            <a:xfrm>
              <a:off x="10058401" y="1268413"/>
              <a:ext cx="623888" cy="647700"/>
            </a:xfrm>
            <a:custGeom>
              <a:avLst/>
              <a:gdLst>
                <a:gd name="T0" fmla="*/ 550 w 1180"/>
                <a:gd name="T1" fmla="*/ 370 h 1225"/>
                <a:gd name="T2" fmla="*/ 477 w 1180"/>
                <a:gd name="T3" fmla="*/ 392 h 1225"/>
                <a:gd name="T4" fmla="*/ 419 w 1180"/>
                <a:gd name="T5" fmla="*/ 435 h 1225"/>
                <a:gd name="T6" fmla="*/ 378 w 1180"/>
                <a:gd name="T7" fmla="*/ 495 h 1225"/>
                <a:gd name="T8" fmla="*/ 357 w 1180"/>
                <a:gd name="T9" fmla="*/ 570 h 1225"/>
                <a:gd name="T10" fmla="*/ 357 w 1180"/>
                <a:gd name="T11" fmla="*/ 655 h 1225"/>
                <a:gd name="T12" fmla="*/ 378 w 1180"/>
                <a:gd name="T13" fmla="*/ 730 h 1225"/>
                <a:gd name="T14" fmla="*/ 419 w 1180"/>
                <a:gd name="T15" fmla="*/ 790 h 1225"/>
                <a:gd name="T16" fmla="*/ 477 w 1180"/>
                <a:gd name="T17" fmla="*/ 833 h 1225"/>
                <a:gd name="T18" fmla="*/ 550 w 1180"/>
                <a:gd name="T19" fmla="*/ 855 h 1225"/>
                <a:gd name="T20" fmla="*/ 632 w 1180"/>
                <a:gd name="T21" fmla="*/ 855 h 1225"/>
                <a:gd name="T22" fmla="*/ 703 w 1180"/>
                <a:gd name="T23" fmla="*/ 833 h 1225"/>
                <a:gd name="T24" fmla="*/ 762 w 1180"/>
                <a:gd name="T25" fmla="*/ 790 h 1225"/>
                <a:gd name="T26" fmla="*/ 802 w 1180"/>
                <a:gd name="T27" fmla="*/ 730 h 1225"/>
                <a:gd name="T28" fmla="*/ 824 w 1180"/>
                <a:gd name="T29" fmla="*/ 655 h 1225"/>
                <a:gd name="T30" fmla="*/ 824 w 1180"/>
                <a:gd name="T31" fmla="*/ 570 h 1225"/>
                <a:gd name="T32" fmla="*/ 802 w 1180"/>
                <a:gd name="T33" fmla="*/ 495 h 1225"/>
                <a:gd name="T34" fmla="*/ 762 w 1180"/>
                <a:gd name="T35" fmla="*/ 435 h 1225"/>
                <a:gd name="T36" fmla="*/ 703 w 1180"/>
                <a:gd name="T37" fmla="*/ 392 h 1225"/>
                <a:gd name="T38" fmla="*/ 632 w 1180"/>
                <a:gd name="T39" fmla="*/ 370 h 1225"/>
                <a:gd name="T40" fmla="*/ 472 w 1180"/>
                <a:gd name="T41" fmla="*/ 0 h 1225"/>
                <a:gd name="T42" fmla="*/ 708 w 1180"/>
                <a:gd name="T43" fmla="*/ 147 h 1225"/>
                <a:gd name="T44" fmla="*/ 750 w 1180"/>
                <a:gd name="T45" fmla="*/ 154 h 1225"/>
                <a:gd name="T46" fmla="*/ 786 w 1180"/>
                <a:gd name="T47" fmla="*/ 173 h 1225"/>
                <a:gd name="T48" fmla="*/ 827 w 1180"/>
                <a:gd name="T49" fmla="*/ 196 h 1225"/>
                <a:gd name="T50" fmla="*/ 1086 w 1180"/>
                <a:gd name="T51" fmla="*/ 269 h 1225"/>
                <a:gd name="T52" fmla="*/ 1009 w 1180"/>
                <a:gd name="T53" fmla="*/ 390 h 1225"/>
                <a:gd name="T54" fmla="*/ 1035 w 1180"/>
                <a:gd name="T55" fmla="*/ 455 h 1225"/>
                <a:gd name="T56" fmla="*/ 1180 w 1180"/>
                <a:gd name="T57" fmla="*/ 491 h 1225"/>
                <a:gd name="T58" fmla="*/ 1039 w 1180"/>
                <a:gd name="T59" fmla="*/ 734 h 1225"/>
                <a:gd name="T60" fmla="*/ 1031 w 1180"/>
                <a:gd name="T61" fmla="*/ 777 h 1225"/>
                <a:gd name="T62" fmla="*/ 1014 w 1180"/>
                <a:gd name="T63" fmla="*/ 815 h 1225"/>
                <a:gd name="T64" fmla="*/ 991 w 1180"/>
                <a:gd name="T65" fmla="*/ 857 h 1225"/>
                <a:gd name="T66" fmla="*/ 921 w 1180"/>
                <a:gd name="T67" fmla="*/ 1128 h 1225"/>
                <a:gd name="T68" fmla="*/ 805 w 1180"/>
                <a:gd name="T69" fmla="*/ 1047 h 1225"/>
                <a:gd name="T70" fmla="*/ 743 w 1180"/>
                <a:gd name="T71" fmla="*/ 1074 h 1225"/>
                <a:gd name="T72" fmla="*/ 708 w 1180"/>
                <a:gd name="T73" fmla="*/ 1225 h 1225"/>
                <a:gd name="T74" fmla="*/ 472 w 1180"/>
                <a:gd name="T75" fmla="*/ 1078 h 1225"/>
                <a:gd name="T76" fmla="*/ 431 w 1180"/>
                <a:gd name="T77" fmla="*/ 1071 h 1225"/>
                <a:gd name="T78" fmla="*/ 396 w 1180"/>
                <a:gd name="T79" fmla="*/ 1052 h 1225"/>
                <a:gd name="T80" fmla="*/ 354 w 1180"/>
                <a:gd name="T81" fmla="*/ 1029 h 1225"/>
                <a:gd name="T82" fmla="*/ 95 w 1180"/>
                <a:gd name="T83" fmla="*/ 956 h 1225"/>
                <a:gd name="T84" fmla="*/ 172 w 1180"/>
                <a:gd name="T85" fmla="*/ 835 h 1225"/>
                <a:gd name="T86" fmla="*/ 147 w 1180"/>
                <a:gd name="T87" fmla="*/ 772 h 1225"/>
                <a:gd name="T88" fmla="*/ 0 w 1180"/>
                <a:gd name="T89" fmla="*/ 734 h 1225"/>
                <a:gd name="T90" fmla="*/ 143 w 1180"/>
                <a:gd name="T91" fmla="*/ 491 h 1225"/>
                <a:gd name="T92" fmla="*/ 149 w 1180"/>
                <a:gd name="T93" fmla="*/ 448 h 1225"/>
                <a:gd name="T94" fmla="*/ 167 w 1180"/>
                <a:gd name="T95" fmla="*/ 410 h 1225"/>
                <a:gd name="T96" fmla="*/ 189 w 1180"/>
                <a:gd name="T97" fmla="*/ 368 h 1225"/>
                <a:gd name="T98" fmla="*/ 260 w 1180"/>
                <a:gd name="T99" fmla="*/ 99 h 1225"/>
                <a:gd name="T100" fmla="*/ 376 w 1180"/>
                <a:gd name="T101" fmla="*/ 178 h 1225"/>
                <a:gd name="T102" fmla="*/ 437 w 1180"/>
                <a:gd name="T103" fmla="*/ 151 h 1225"/>
                <a:gd name="T104" fmla="*/ 472 w 1180"/>
                <a:gd name="T105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80" h="1225">
                  <a:moveTo>
                    <a:pt x="591" y="368"/>
                  </a:moveTo>
                  <a:lnTo>
                    <a:pt x="550" y="370"/>
                  </a:lnTo>
                  <a:lnTo>
                    <a:pt x="512" y="379"/>
                  </a:lnTo>
                  <a:lnTo>
                    <a:pt x="477" y="392"/>
                  </a:lnTo>
                  <a:lnTo>
                    <a:pt x="446" y="412"/>
                  </a:lnTo>
                  <a:lnTo>
                    <a:pt x="419" y="435"/>
                  </a:lnTo>
                  <a:lnTo>
                    <a:pt x="397" y="462"/>
                  </a:lnTo>
                  <a:lnTo>
                    <a:pt x="378" y="495"/>
                  </a:lnTo>
                  <a:lnTo>
                    <a:pt x="366" y="530"/>
                  </a:lnTo>
                  <a:lnTo>
                    <a:pt x="357" y="570"/>
                  </a:lnTo>
                  <a:lnTo>
                    <a:pt x="354" y="613"/>
                  </a:lnTo>
                  <a:lnTo>
                    <a:pt x="357" y="655"/>
                  </a:lnTo>
                  <a:lnTo>
                    <a:pt x="366" y="695"/>
                  </a:lnTo>
                  <a:lnTo>
                    <a:pt x="378" y="730"/>
                  </a:lnTo>
                  <a:lnTo>
                    <a:pt x="397" y="763"/>
                  </a:lnTo>
                  <a:lnTo>
                    <a:pt x="419" y="790"/>
                  </a:lnTo>
                  <a:lnTo>
                    <a:pt x="446" y="815"/>
                  </a:lnTo>
                  <a:lnTo>
                    <a:pt x="477" y="833"/>
                  </a:lnTo>
                  <a:lnTo>
                    <a:pt x="512" y="847"/>
                  </a:lnTo>
                  <a:lnTo>
                    <a:pt x="550" y="855"/>
                  </a:lnTo>
                  <a:lnTo>
                    <a:pt x="591" y="857"/>
                  </a:lnTo>
                  <a:lnTo>
                    <a:pt x="632" y="855"/>
                  </a:lnTo>
                  <a:lnTo>
                    <a:pt x="670" y="847"/>
                  </a:lnTo>
                  <a:lnTo>
                    <a:pt x="703" y="833"/>
                  </a:lnTo>
                  <a:lnTo>
                    <a:pt x="735" y="815"/>
                  </a:lnTo>
                  <a:lnTo>
                    <a:pt x="762" y="790"/>
                  </a:lnTo>
                  <a:lnTo>
                    <a:pt x="785" y="763"/>
                  </a:lnTo>
                  <a:lnTo>
                    <a:pt x="802" y="730"/>
                  </a:lnTo>
                  <a:lnTo>
                    <a:pt x="816" y="695"/>
                  </a:lnTo>
                  <a:lnTo>
                    <a:pt x="824" y="655"/>
                  </a:lnTo>
                  <a:lnTo>
                    <a:pt x="827" y="613"/>
                  </a:lnTo>
                  <a:lnTo>
                    <a:pt x="824" y="570"/>
                  </a:lnTo>
                  <a:lnTo>
                    <a:pt x="816" y="530"/>
                  </a:lnTo>
                  <a:lnTo>
                    <a:pt x="802" y="495"/>
                  </a:lnTo>
                  <a:lnTo>
                    <a:pt x="785" y="462"/>
                  </a:lnTo>
                  <a:lnTo>
                    <a:pt x="762" y="435"/>
                  </a:lnTo>
                  <a:lnTo>
                    <a:pt x="735" y="412"/>
                  </a:lnTo>
                  <a:lnTo>
                    <a:pt x="703" y="392"/>
                  </a:lnTo>
                  <a:lnTo>
                    <a:pt x="670" y="379"/>
                  </a:lnTo>
                  <a:lnTo>
                    <a:pt x="632" y="370"/>
                  </a:lnTo>
                  <a:lnTo>
                    <a:pt x="591" y="368"/>
                  </a:lnTo>
                  <a:close/>
                  <a:moveTo>
                    <a:pt x="472" y="0"/>
                  </a:moveTo>
                  <a:lnTo>
                    <a:pt x="708" y="0"/>
                  </a:lnTo>
                  <a:lnTo>
                    <a:pt x="708" y="147"/>
                  </a:lnTo>
                  <a:lnTo>
                    <a:pt x="730" y="149"/>
                  </a:lnTo>
                  <a:lnTo>
                    <a:pt x="750" y="154"/>
                  </a:lnTo>
                  <a:lnTo>
                    <a:pt x="767" y="162"/>
                  </a:lnTo>
                  <a:lnTo>
                    <a:pt x="786" y="173"/>
                  </a:lnTo>
                  <a:lnTo>
                    <a:pt x="805" y="184"/>
                  </a:lnTo>
                  <a:lnTo>
                    <a:pt x="827" y="196"/>
                  </a:lnTo>
                  <a:lnTo>
                    <a:pt x="921" y="99"/>
                  </a:lnTo>
                  <a:lnTo>
                    <a:pt x="1086" y="269"/>
                  </a:lnTo>
                  <a:lnTo>
                    <a:pt x="991" y="368"/>
                  </a:lnTo>
                  <a:lnTo>
                    <a:pt x="1009" y="390"/>
                  </a:lnTo>
                  <a:lnTo>
                    <a:pt x="1024" y="420"/>
                  </a:lnTo>
                  <a:lnTo>
                    <a:pt x="1035" y="455"/>
                  </a:lnTo>
                  <a:lnTo>
                    <a:pt x="1039" y="491"/>
                  </a:lnTo>
                  <a:lnTo>
                    <a:pt x="1180" y="491"/>
                  </a:lnTo>
                  <a:lnTo>
                    <a:pt x="1180" y="734"/>
                  </a:lnTo>
                  <a:lnTo>
                    <a:pt x="1039" y="734"/>
                  </a:lnTo>
                  <a:lnTo>
                    <a:pt x="1036" y="757"/>
                  </a:lnTo>
                  <a:lnTo>
                    <a:pt x="1031" y="777"/>
                  </a:lnTo>
                  <a:lnTo>
                    <a:pt x="1024" y="796"/>
                  </a:lnTo>
                  <a:lnTo>
                    <a:pt x="1014" y="815"/>
                  </a:lnTo>
                  <a:lnTo>
                    <a:pt x="1003" y="835"/>
                  </a:lnTo>
                  <a:lnTo>
                    <a:pt x="991" y="857"/>
                  </a:lnTo>
                  <a:lnTo>
                    <a:pt x="1086" y="956"/>
                  </a:lnTo>
                  <a:lnTo>
                    <a:pt x="921" y="1128"/>
                  </a:lnTo>
                  <a:lnTo>
                    <a:pt x="827" y="1029"/>
                  </a:lnTo>
                  <a:lnTo>
                    <a:pt x="805" y="1047"/>
                  </a:lnTo>
                  <a:lnTo>
                    <a:pt x="776" y="1063"/>
                  </a:lnTo>
                  <a:lnTo>
                    <a:pt x="743" y="1074"/>
                  </a:lnTo>
                  <a:lnTo>
                    <a:pt x="708" y="1078"/>
                  </a:lnTo>
                  <a:lnTo>
                    <a:pt x="708" y="1225"/>
                  </a:lnTo>
                  <a:lnTo>
                    <a:pt x="472" y="1225"/>
                  </a:lnTo>
                  <a:lnTo>
                    <a:pt x="472" y="1078"/>
                  </a:lnTo>
                  <a:lnTo>
                    <a:pt x="449" y="1076"/>
                  </a:lnTo>
                  <a:lnTo>
                    <a:pt x="431" y="1071"/>
                  </a:lnTo>
                  <a:lnTo>
                    <a:pt x="413" y="1063"/>
                  </a:lnTo>
                  <a:lnTo>
                    <a:pt x="396" y="1052"/>
                  </a:lnTo>
                  <a:lnTo>
                    <a:pt x="376" y="1041"/>
                  </a:lnTo>
                  <a:lnTo>
                    <a:pt x="354" y="1029"/>
                  </a:lnTo>
                  <a:lnTo>
                    <a:pt x="260" y="1128"/>
                  </a:lnTo>
                  <a:lnTo>
                    <a:pt x="95" y="956"/>
                  </a:lnTo>
                  <a:lnTo>
                    <a:pt x="189" y="857"/>
                  </a:lnTo>
                  <a:lnTo>
                    <a:pt x="172" y="835"/>
                  </a:lnTo>
                  <a:lnTo>
                    <a:pt x="157" y="805"/>
                  </a:lnTo>
                  <a:lnTo>
                    <a:pt x="147" y="772"/>
                  </a:lnTo>
                  <a:lnTo>
                    <a:pt x="143" y="734"/>
                  </a:lnTo>
                  <a:lnTo>
                    <a:pt x="0" y="734"/>
                  </a:lnTo>
                  <a:lnTo>
                    <a:pt x="0" y="491"/>
                  </a:lnTo>
                  <a:lnTo>
                    <a:pt x="143" y="491"/>
                  </a:lnTo>
                  <a:lnTo>
                    <a:pt x="144" y="468"/>
                  </a:lnTo>
                  <a:lnTo>
                    <a:pt x="149" y="448"/>
                  </a:lnTo>
                  <a:lnTo>
                    <a:pt x="157" y="429"/>
                  </a:lnTo>
                  <a:lnTo>
                    <a:pt x="167" y="410"/>
                  </a:lnTo>
                  <a:lnTo>
                    <a:pt x="178" y="390"/>
                  </a:lnTo>
                  <a:lnTo>
                    <a:pt x="189" y="368"/>
                  </a:lnTo>
                  <a:lnTo>
                    <a:pt x="95" y="269"/>
                  </a:lnTo>
                  <a:lnTo>
                    <a:pt x="260" y="99"/>
                  </a:lnTo>
                  <a:lnTo>
                    <a:pt x="354" y="196"/>
                  </a:lnTo>
                  <a:lnTo>
                    <a:pt x="376" y="178"/>
                  </a:lnTo>
                  <a:lnTo>
                    <a:pt x="404" y="162"/>
                  </a:lnTo>
                  <a:lnTo>
                    <a:pt x="437" y="151"/>
                  </a:lnTo>
                  <a:lnTo>
                    <a:pt x="472" y="147"/>
                  </a:lnTo>
                  <a:lnTo>
                    <a:pt x="4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Freeform 30"/>
            <p:cNvSpPr>
              <a:spLocks noEditPoints="1"/>
            </p:cNvSpPr>
            <p:nvPr/>
          </p:nvSpPr>
          <p:spPr bwMode="auto">
            <a:xfrm>
              <a:off x="10028396" y="2314439"/>
              <a:ext cx="873125" cy="908050"/>
            </a:xfrm>
            <a:custGeom>
              <a:avLst/>
              <a:gdLst>
                <a:gd name="T0" fmla="*/ 775 w 1652"/>
                <a:gd name="T1" fmla="*/ 495 h 1717"/>
                <a:gd name="T2" fmla="*/ 680 w 1652"/>
                <a:gd name="T3" fmla="*/ 526 h 1717"/>
                <a:gd name="T4" fmla="*/ 597 w 1652"/>
                <a:gd name="T5" fmla="*/ 583 h 1717"/>
                <a:gd name="T6" fmla="*/ 531 w 1652"/>
                <a:gd name="T7" fmla="*/ 661 h 1717"/>
                <a:gd name="T8" fmla="*/ 488 w 1652"/>
                <a:gd name="T9" fmla="*/ 754 h 1717"/>
                <a:gd name="T10" fmla="*/ 472 w 1652"/>
                <a:gd name="T11" fmla="*/ 858 h 1717"/>
                <a:gd name="T12" fmla="*/ 488 w 1652"/>
                <a:gd name="T13" fmla="*/ 962 h 1717"/>
                <a:gd name="T14" fmla="*/ 531 w 1652"/>
                <a:gd name="T15" fmla="*/ 1055 h 1717"/>
                <a:gd name="T16" fmla="*/ 597 w 1652"/>
                <a:gd name="T17" fmla="*/ 1133 h 1717"/>
                <a:gd name="T18" fmla="*/ 680 w 1652"/>
                <a:gd name="T19" fmla="*/ 1190 h 1717"/>
                <a:gd name="T20" fmla="*/ 775 w 1652"/>
                <a:gd name="T21" fmla="*/ 1222 h 1717"/>
                <a:gd name="T22" fmla="*/ 878 w 1652"/>
                <a:gd name="T23" fmla="*/ 1222 h 1717"/>
                <a:gd name="T24" fmla="*/ 973 w 1652"/>
                <a:gd name="T25" fmla="*/ 1190 h 1717"/>
                <a:gd name="T26" fmla="*/ 1055 w 1652"/>
                <a:gd name="T27" fmla="*/ 1133 h 1717"/>
                <a:gd name="T28" fmla="*/ 1122 w 1652"/>
                <a:gd name="T29" fmla="*/ 1055 h 1717"/>
                <a:gd name="T30" fmla="*/ 1164 w 1652"/>
                <a:gd name="T31" fmla="*/ 962 h 1717"/>
                <a:gd name="T32" fmla="*/ 1180 w 1652"/>
                <a:gd name="T33" fmla="*/ 858 h 1717"/>
                <a:gd name="T34" fmla="*/ 1164 w 1652"/>
                <a:gd name="T35" fmla="*/ 754 h 1717"/>
                <a:gd name="T36" fmla="*/ 1122 w 1652"/>
                <a:gd name="T37" fmla="*/ 661 h 1717"/>
                <a:gd name="T38" fmla="*/ 1055 w 1652"/>
                <a:gd name="T39" fmla="*/ 583 h 1717"/>
                <a:gd name="T40" fmla="*/ 973 w 1652"/>
                <a:gd name="T41" fmla="*/ 526 h 1717"/>
                <a:gd name="T42" fmla="*/ 878 w 1652"/>
                <a:gd name="T43" fmla="*/ 495 h 1717"/>
                <a:gd name="T44" fmla="*/ 709 w 1652"/>
                <a:gd name="T45" fmla="*/ 0 h 1717"/>
                <a:gd name="T46" fmla="*/ 991 w 1652"/>
                <a:gd name="T47" fmla="*/ 147 h 1717"/>
                <a:gd name="T48" fmla="*/ 1098 w 1652"/>
                <a:gd name="T49" fmla="*/ 187 h 1717"/>
                <a:gd name="T50" fmla="*/ 1204 w 1652"/>
                <a:gd name="T51" fmla="*/ 246 h 1717"/>
                <a:gd name="T52" fmla="*/ 1487 w 1652"/>
                <a:gd name="T53" fmla="*/ 318 h 1717"/>
                <a:gd name="T54" fmla="*/ 1447 w 1652"/>
                <a:gd name="T55" fmla="*/ 521 h 1717"/>
                <a:gd name="T56" fmla="*/ 1492 w 1652"/>
                <a:gd name="T57" fmla="*/ 632 h 1717"/>
                <a:gd name="T58" fmla="*/ 1652 w 1652"/>
                <a:gd name="T59" fmla="*/ 736 h 1717"/>
                <a:gd name="T60" fmla="*/ 1511 w 1652"/>
                <a:gd name="T61" fmla="*/ 1029 h 1717"/>
                <a:gd name="T62" fmla="*/ 1472 w 1652"/>
                <a:gd name="T63" fmla="*/ 1140 h 1717"/>
                <a:gd name="T64" fmla="*/ 1416 w 1652"/>
                <a:gd name="T65" fmla="*/ 1250 h 1717"/>
                <a:gd name="T66" fmla="*/ 1346 w 1652"/>
                <a:gd name="T67" fmla="*/ 1544 h 1717"/>
                <a:gd name="T68" fmla="*/ 1150 w 1652"/>
                <a:gd name="T69" fmla="*/ 1504 h 1717"/>
                <a:gd name="T70" fmla="*/ 1044 w 1652"/>
                <a:gd name="T71" fmla="*/ 1550 h 1717"/>
                <a:gd name="T72" fmla="*/ 944 w 1652"/>
                <a:gd name="T73" fmla="*/ 1717 h 1717"/>
                <a:gd name="T74" fmla="*/ 685 w 1652"/>
                <a:gd name="T75" fmla="*/ 1593 h 1717"/>
                <a:gd name="T76" fmla="*/ 579 w 1652"/>
                <a:gd name="T77" fmla="*/ 1553 h 1717"/>
                <a:gd name="T78" fmla="*/ 472 w 1652"/>
                <a:gd name="T79" fmla="*/ 1494 h 1717"/>
                <a:gd name="T80" fmla="*/ 166 w 1652"/>
                <a:gd name="T81" fmla="*/ 1398 h 1717"/>
                <a:gd name="T82" fmla="*/ 206 w 1652"/>
                <a:gd name="T83" fmla="*/ 1196 h 1717"/>
                <a:gd name="T84" fmla="*/ 161 w 1652"/>
                <a:gd name="T85" fmla="*/ 1085 h 1717"/>
                <a:gd name="T86" fmla="*/ 0 w 1652"/>
                <a:gd name="T87" fmla="*/ 980 h 1717"/>
                <a:gd name="T88" fmla="*/ 119 w 1652"/>
                <a:gd name="T89" fmla="*/ 711 h 1717"/>
                <a:gd name="T90" fmla="*/ 157 w 1652"/>
                <a:gd name="T91" fmla="*/ 600 h 1717"/>
                <a:gd name="T92" fmla="*/ 213 w 1652"/>
                <a:gd name="T93" fmla="*/ 491 h 1717"/>
                <a:gd name="T94" fmla="*/ 307 w 1652"/>
                <a:gd name="T95" fmla="*/ 173 h 1717"/>
                <a:gd name="T96" fmla="*/ 502 w 1652"/>
                <a:gd name="T97" fmla="*/ 213 h 1717"/>
                <a:gd name="T98" fmla="*/ 609 w 1652"/>
                <a:gd name="T99" fmla="*/ 166 h 1717"/>
                <a:gd name="T100" fmla="*/ 709 w 1652"/>
                <a:gd name="T10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52" h="1717">
                  <a:moveTo>
                    <a:pt x="826" y="491"/>
                  </a:moveTo>
                  <a:lnTo>
                    <a:pt x="775" y="495"/>
                  </a:lnTo>
                  <a:lnTo>
                    <a:pt x="726" y="507"/>
                  </a:lnTo>
                  <a:lnTo>
                    <a:pt x="680" y="526"/>
                  </a:lnTo>
                  <a:lnTo>
                    <a:pt x="636" y="551"/>
                  </a:lnTo>
                  <a:lnTo>
                    <a:pt x="597" y="583"/>
                  </a:lnTo>
                  <a:lnTo>
                    <a:pt x="561" y="620"/>
                  </a:lnTo>
                  <a:lnTo>
                    <a:pt x="531" y="661"/>
                  </a:lnTo>
                  <a:lnTo>
                    <a:pt x="506" y="706"/>
                  </a:lnTo>
                  <a:lnTo>
                    <a:pt x="488" y="754"/>
                  </a:lnTo>
                  <a:lnTo>
                    <a:pt x="477" y="806"/>
                  </a:lnTo>
                  <a:lnTo>
                    <a:pt x="472" y="858"/>
                  </a:lnTo>
                  <a:lnTo>
                    <a:pt x="477" y="911"/>
                  </a:lnTo>
                  <a:lnTo>
                    <a:pt x="488" y="962"/>
                  </a:lnTo>
                  <a:lnTo>
                    <a:pt x="506" y="1010"/>
                  </a:lnTo>
                  <a:lnTo>
                    <a:pt x="531" y="1055"/>
                  </a:lnTo>
                  <a:lnTo>
                    <a:pt x="561" y="1097"/>
                  </a:lnTo>
                  <a:lnTo>
                    <a:pt x="597" y="1133"/>
                  </a:lnTo>
                  <a:lnTo>
                    <a:pt x="636" y="1164"/>
                  </a:lnTo>
                  <a:lnTo>
                    <a:pt x="680" y="1190"/>
                  </a:lnTo>
                  <a:lnTo>
                    <a:pt x="726" y="1210"/>
                  </a:lnTo>
                  <a:lnTo>
                    <a:pt x="775" y="1222"/>
                  </a:lnTo>
                  <a:lnTo>
                    <a:pt x="826" y="1225"/>
                  </a:lnTo>
                  <a:lnTo>
                    <a:pt x="878" y="1222"/>
                  </a:lnTo>
                  <a:lnTo>
                    <a:pt x="926" y="1210"/>
                  </a:lnTo>
                  <a:lnTo>
                    <a:pt x="973" y="1190"/>
                  </a:lnTo>
                  <a:lnTo>
                    <a:pt x="1017" y="1164"/>
                  </a:lnTo>
                  <a:lnTo>
                    <a:pt x="1055" y="1133"/>
                  </a:lnTo>
                  <a:lnTo>
                    <a:pt x="1092" y="1097"/>
                  </a:lnTo>
                  <a:lnTo>
                    <a:pt x="1122" y="1055"/>
                  </a:lnTo>
                  <a:lnTo>
                    <a:pt x="1147" y="1010"/>
                  </a:lnTo>
                  <a:lnTo>
                    <a:pt x="1164" y="962"/>
                  </a:lnTo>
                  <a:lnTo>
                    <a:pt x="1175" y="911"/>
                  </a:lnTo>
                  <a:lnTo>
                    <a:pt x="1180" y="858"/>
                  </a:lnTo>
                  <a:lnTo>
                    <a:pt x="1175" y="806"/>
                  </a:lnTo>
                  <a:lnTo>
                    <a:pt x="1164" y="754"/>
                  </a:lnTo>
                  <a:lnTo>
                    <a:pt x="1147" y="706"/>
                  </a:lnTo>
                  <a:lnTo>
                    <a:pt x="1122" y="661"/>
                  </a:lnTo>
                  <a:lnTo>
                    <a:pt x="1092" y="620"/>
                  </a:lnTo>
                  <a:lnTo>
                    <a:pt x="1055" y="583"/>
                  </a:lnTo>
                  <a:lnTo>
                    <a:pt x="1017" y="551"/>
                  </a:lnTo>
                  <a:lnTo>
                    <a:pt x="973" y="526"/>
                  </a:lnTo>
                  <a:lnTo>
                    <a:pt x="926" y="507"/>
                  </a:lnTo>
                  <a:lnTo>
                    <a:pt x="878" y="495"/>
                  </a:lnTo>
                  <a:lnTo>
                    <a:pt x="826" y="491"/>
                  </a:lnTo>
                  <a:close/>
                  <a:moveTo>
                    <a:pt x="709" y="0"/>
                  </a:moveTo>
                  <a:lnTo>
                    <a:pt x="944" y="0"/>
                  </a:lnTo>
                  <a:lnTo>
                    <a:pt x="991" y="147"/>
                  </a:lnTo>
                  <a:lnTo>
                    <a:pt x="1044" y="166"/>
                  </a:lnTo>
                  <a:lnTo>
                    <a:pt x="1098" y="187"/>
                  </a:lnTo>
                  <a:lnTo>
                    <a:pt x="1150" y="213"/>
                  </a:lnTo>
                  <a:lnTo>
                    <a:pt x="1204" y="246"/>
                  </a:lnTo>
                  <a:lnTo>
                    <a:pt x="1322" y="147"/>
                  </a:lnTo>
                  <a:lnTo>
                    <a:pt x="1487" y="318"/>
                  </a:lnTo>
                  <a:lnTo>
                    <a:pt x="1416" y="465"/>
                  </a:lnTo>
                  <a:lnTo>
                    <a:pt x="1447" y="521"/>
                  </a:lnTo>
                  <a:lnTo>
                    <a:pt x="1472" y="576"/>
                  </a:lnTo>
                  <a:lnTo>
                    <a:pt x="1492" y="632"/>
                  </a:lnTo>
                  <a:lnTo>
                    <a:pt x="1511" y="687"/>
                  </a:lnTo>
                  <a:lnTo>
                    <a:pt x="1652" y="736"/>
                  </a:lnTo>
                  <a:lnTo>
                    <a:pt x="1652" y="980"/>
                  </a:lnTo>
                  <a:lnTo>
                    <a:pt x="1511" y="1029"/>
                  </a:lnTo>
                  <a:lnTo>
                    <a:pt x="1492" y="1085"/>
                  </a:lnTo>
                  <a:lnTo>
                    <a:pt x="1472" y="1140"/>
                  </a:lnTo>
                  <a:lnTo>
                    <a:pt x="1447" y="1196"/>
                  </a:lnTo>
                  <a:lnTo>
                    <a:pt x="1416" y="1250"/>
                  </a:lnTo>
                  <a:lnTo>
                    <a:pt x="1511" y="1372"/>
                  </a:lnTo>
                  <a:lnTo>
                    <a:pt x="1346" y="1544"/>
                  </a:lnTo>
                  <a:lnTo>
                    <a:pt x="1204" y="1471"/>
                  </a:lnTo>
                  <a:lnTo>
                    <a:pt x="1150" y="1504"/>
                  </a:lnTo>
                  <a:lnTo>
                    <a:pt x="1098" y="1528"/>
                  </a:lnTo>
                  <a:lnTo>
                    <a:pt x="1044" y="1550"/>
                  </a:lnTo>
                  <a:lnTo>
                    <a:pt x="991" y="1568"/>
                  </a:lnTo>
                  <a:lnTo>
                    <a:pt x="944" y="1717"/>
                  </a:lnTo>
                  <a:lnTo>
                    <a:pt x="709" y="1717"/>
                  </a:lnTo>
                  <a:lnTo>
                    <a:pt x="685" y="1593"/>
                  </a:lnTo>
                  <a:lnTo>
                    <a:pt x="631" y="1574"/>
                  </a:lnTo>
                  <a:lnTo>
                    <a:pt x="579" y="1553"/>
                  </a:lnTo>
                  <a:lnTo>
                    <a:pt x="526" y="1527"/>
                  </a:lnTo>
                  <a:lnTo>
                    <a:pt x="472" y="1494"/>
                  </a:lnTo>
                  <a:lnTo>
                    <a:pt x="331" y="1568"/>
                  </a:lnTo>
                  <a:lnTo>
                    <a:pt x="166" y="1398"/>
                  </a:lnTo>
                  <a:lnTo>
                    <a:pt x="237" y="1250"/>
                  </a:lnTo>
                  <a:lnTo>
                    <a:pt x="206" y="1196"/>
                  </a:lnTo>
                  <a:lnTo>
                    <a:pt x="181" y="1140"/>
                  </a:lnTo>
                  <a:lnTo>
                    <a:pt x="161" y="1085"/>
                  </a:lnTo>
                  <a:lnTo>
                    <a:pt x="142" y="1029"/>
                  </a:lnTo>
                  <a:lnTo>
                    <a:pt x="0" y="980"/>
                  </a:lnTo>
                  <a:lnTo>
                    <a:pt x="0" y="736"/>
                  </a:lnTo>
                  <a:lnTo>
                    <a:pt x="119" y="711"/>
                  </a:lnTo>
                  <a:lnTo>
                    <a:pt x="137" y="656"/>
                  </a:lnTo>
                  <a:lnTo>
                    <a:pt x="157" y="600"/>
                  </a:lnTo>
                  <a:lnTo>
                    <a:pt x="182" y="546"/>
                  </a:lnTo>
                  <a:lnTo>
                    <a:pt x="213" y="491"/>
                  </a:lnTo>
                  <a:lnTo>
                    <a:pt x="142" y="343"/>
                  </a:lnTo>
                  <a:lnTo>
                    <a:pt x="307" y="173"/>
                  </a:lnTo>
                  <a:lnTo>
                    <a:pt x="448" y="246"/>
                  </a:lnTo>
                  <a:lnTo>
                    <a:pt x="502" y="213"/>
                  </a:lnTo>
                  <a:lnTo>
                    <a:pt x="555" y="187"/>
                  </a:lnTo>
                  <a:lnTo>
                    <a:pt x="609" y="166"/>
                  </a:lnTo>
                  <a:lnTo>
                    <a:pt x="661" y="147"/>
                  </a:lnTo>
                  <a:lnTo>
                    <a:pt x="7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t-IT" dirty="0"/>
              <a:t>Esercitazione 2: </a:t>
            </a:r>
            <a:r>
              <a:rPr lang="it-IT" dirty="0" err="1"/>
              <a:t>Socket</a:t>
            </a:r>
            <a:r>
              <a:rPr lang="it-IT" dirty="0"/>
              <a:t> in Java con connessione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6" name="TextBox 1025"/>
          <p:cNvSpPr txBox="1"/>
          <p:nvPr/>
        </p:nvSpPr>
        <p:spPr>
          <a:xfrm>
            <a:off x="591793" y="1074477"/>
            <a:ext cx="5484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Uno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sguardo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codice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…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ServerThread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13" name="Group 273">
            <a:extLst>
              <a:ext uri="{FF2B5EF4-FFF2-40B4-BE49-F238E27FC236}">
                <a16:creationId xmlns:a16="http://schemas.microsoft.com/office/drawing/2014/main" id="{230DD196-90D9-444A-A215-638A2854528F}"/>
              </a:ext>
            </a:extLst>
          </p:cNvPr>
          <p:cNvGrpSpPr/>
          <p:nvPr/>
        </p:nvGrpSpPr>
        <p:grpSpPr>
          <a:xfrm rot="10800000">
            <a:off x="9262322" y="3523665"/>
            <a:ext cx="2738967" cy="4172800"/>
            <a:chOff x="364818" y="1339253"/>
            <a:chExt cx="4178706" cy="6366235"/>
          </a:xfrm>
        </p:grpSpPr>
        <p:grpSp>
          <p:nvGrpSpPr>
            <p:cNvPr id="314" name="Group 274">
              <a:extLst>
                <a:ext uri="{FF2B5EF4-FFF2-40B4-BE49-F238E27FC236}">
                  <a16:creationId xmlns:a16="http://schemas.microsoft.com/office/drawing/2014/main" id="{4855C457-1C3B-4646-9179-EB935B589E07}"/>
                </a:ext>
              </a:extLst>
            </p:cNvPr>
            <p:cNvGrpSpPr/>
            <p:nvPr/>
          </p:nvGrpSpPr>
          <p:grpSpPr>
            <a:xfrm>
              <a:off x="364818" y="1339253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34" name="Rounded Rectangle 294">
                <a:extLst>
                  <a:ext uri="{FF2B5EF4-FFF2-40B4-BE49-F238E27FC236}">
                    <a16:creationId xmlns:a16="http://schemas.microsoft.com/office/drawing/2014/main" id="{DFBCA4B8-E97C-4B5F-8C0B-E1DE1BAE9370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5" name="Rounded Rectangle 295">
                <a:extLst>
                  <a:ext uri="{FF2B5EF4-FFF2-40B4-BE49-F238E27FC236}">
                    <a16:creationId xmlns:a16="http://schemas.microsoft.com/office/drawing/2014/main" id="{2A839BC9-0141-4E9F-80B2-DD852DE2B5FF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6" name="Rounded Rectangle 296">
                <a:extLst>
                  <a:ext uri="{FF2B5EF4-FFF2-40B4-BE49-F238E27FC236}">
                    <a16:creationId xmlns:a16="http://schemas.microsoft.com/office/drawing/2014/main" id="{663C8DE6-9DBE-45A1-B219-E57B7E6B0B16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37" name="Group 297">
                <a:extLst>
                  <a:ext uri="{FF2B5EF4-FFF2-40B4-BE49-F238E27FC236}">
                    <a16:creationId xmlns:a16="http://schemas.microsoft.com/office/drawing/2014/main" id="{8990F966-BC3B-4F8A-B482-457B101C2499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50" name="Rounded Rectangle 310">
                  <a:extLst>
                    <a:ext uri="{FF2B5EF4-FFF2-40B4-BE49-F238E27FC236}">
                      <a16:creationId xmlns:a16="http://schemas.microsoft.com/office/drawing/2014/main" id="{1CF4FD32-8D2E-49A3-913D-675CAF96A81C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ounded Rectangle 311">
                  <a:extLst>
                    <a:ext uri="{FF2B5EF4-FFF2-40B4-BE49-F238E27FC236}">
                      <a16:creationId xmlns:a16="http://schemas.microsoft.com/office/drawing/2014/main" id="{39AF99C6-F3C4-40FB-912A-CD32F40C9EFF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8" name="Rounded Rectangle 298">
                <a:extLst>
                  <a:ext uri="{FF2B5EF4-FFF2-40B4-BE49-F238E27FC236}">
                    <a16:creationId xmlns:a16="http://schemas.microsoft.com/office/drawing/2014/main" id="{25E746DB-CF72-40FF-8C64-9F0E779D4A03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9" name="Rounded Rectangle 299">
                <a:extLst>
                  <a:ext uri="{FF2B5EF4-FFF2-40B4-BE49-F238E27FC236}">
                    <a16:creationId xmlns:a16="http://schemas.microsoft.com/office/drawing/2014/main" id="{FBA6193B-67F4-4749-88F1-C92DD443386D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0" name="Group 300">
                <a:extLst>
                  <a:ext uri="{FF2B5EF4-FFF2-40B4-BE49-F238E27FC236}">
                    <a16:creationId xmlns:a16="http://schemas.microsoft.com/office/drawing/2014/main" id="{01B731D5-E58A-4971-9CF5-1464ED79738E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48" name="Rounded Rectangle 308">
                  <a:extLst>
                    <a:ext uri="{FF2B5EF4-FFF2-40B4-BE49-F238E27FC236}">
                      <a16:creationId xmlns:a16="http://schemas.microsoft.com/office/drawing/2014/main" id="{A21D45FE-9619-405B-A4C8-A7E1E356356C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Rounded Rectangle 309">
                  <a:extLst>
                    <a:ext uri="{FF2B5EF4-FFF2-40B4-BE49-F238E27FC236}">
                      <a16:creationId xmlns:a16="http://schemas.microsoft.com/office/drawing/2014/main" id="{3E38A793-E23D-4A6E-BA5B-1EE71012A065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1" name="Rounded Rectangle 301">
                <a:extLst>
                  <a:ext uri="{FF2B5EF4-FFF2-40B4-BE49-F238E27FC236}">
                    <a16:creationId xmlns:a16="http://schemas.microsoft.com/office/drawing/2014/main" id="{1F1105A3-E905-47E2-B271-97D784526BCC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2" name="Rounded Rectangle 302">
                <a:extLst>
                  <a:ext uri="{FF2B5EF4-FFF2-40B4-BE49-F238E27FC236}">
                    <a16:creationId xmlns:a16="http://schemas.microsoft.com/office/drawing/2014/main" id="{44631975-1D70-494E-8DCF-FB45923BAD5B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Rounded Rectangle 303">
                <a:extLst>
                  <a:ext uri="{FF2B5EF4-FFF2-40B4-BE49-F238E27FC236}">
                    <a16:creationId xmlns:a16="http://schemas.microsoft.com/office/drawing/2014/main" id="{C10E1EF9-5E85-4769-91D4-6BCADCCFA743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4" name="Rounded Rectangle 304">
                <a:extLst>
                  <a:ext uri="{FF2B5EF4-FFF2-40B4-BE49-F238E27FC236}">
                    <a16:creationId xmlns:a16="http://schemas.microsoft.com/office/drawing/2014/main" id="{32835683-3607-4477-8A08-E1FE0A27E622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45" name="Group 305">
                <a:extLst>
                  <a:ext uri="{FF2B5EF4-FFF2-40B4-BE49-F238E27FC236}">
                    <a16:creationId xmlns:a16="http://schemas.microsoft.com/office/drawing/2014/main" id="{8D0A4F17-5475-46C2-9368-4B2D5E39BE0E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46" name="Rounded Rectangle 306">
                  <a:extLst>
                    <a:ext uri="{FF2B5EF4-FFF2-40B4-BE49-F238E27FC236}">
                      <a16:creationId xmlns:a16="http://schemas.microsoft.com/office/drawing/2014/main" id="{7DC10372-42D9-4D9A-BA2D-357DF85CAC26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Rounded Rectangle 307">
                  <a:extLst>
                    <a:ext uri="{FF2B5EF4-FFF2-40B4-BE49-F238E27FC236}">
                      <a16:creationId xmlns:a16="http://schemas.microsoft.com/office/drawing/2014/main" id="{1001E715-2DA6-4325-9882-48B8C8E98ED1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5" name="Group 275">
              <a:extLst>
                <a:ext uri="{FF2B5EF4-FFF2-40B4-BE49-F238E27FC236}">
                  <a16:creationId xmlns:a16="http://schemas.microsoft.com/office/drawing/2014/main" id="{0B106104-3FEF-4144-84ED-AB7A3F66C176}"/>
                </a:ext>
              </a:extLst>
            </p:cNvPr>
            <p:cNvGrpSpPr/>
            <p:nvPr/>
          </p:nvGrpSpPr>
          <p:grpSpPr>
            <a:xfrm>
              <a:off x="364818" y="4588062"/>
              <a:ext cx="4178706" cy="3117426"/>
              <a:chOff x="2287587" y="1937871"/>
              <a:chExt cx="2206625" cy="1646202"/>
            </a:xfrm>
            <a:solidFill>
              <a:schemeClr val="tx1">
                <a:alpha val="8000"/>
              </a:schemeClr>
            </a:solidFill>
          </p:grpSpPr>
          <p:sp>
            <p:nvSpPr>
              <p:cNvPr id="316" name="Rounded Rectangle 276">
                <a:extLst>
                  <a:ext uri="{FF2B5EF4-FFF2-40B4-BE49-F238E27FC236}">
                    <a16:creationId xmlns:a16="http://schemas.microsoft.com/office/drawing/2014/main" id="{C7349A97-7270-4F71-8806-0824070D5A33}"/>
                  </a:ext>
                </a:extLst>
              </p:cNvPr>
              <p:cNvSpPr/>
              <p:nvPr/>
            </p:nvSpPr>
            <p:spPr>
              <a:xfrm>
                <a:off x="2287587" y="1937871"/>
                <a:ext cx="79099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7" name="Rounded Rectangle 277">
                <a:extLst>
                  <a:ext uri="{FF2B5EF4-FFF2-40B4-BE49-F238E27FC236}">
                    <a16:creationId xmlns:a16="http://schemas.microsoft.com/office/drawing/2014/main" id="{E065ADC8-659E-42EF-BDEE-E75321959963}"/>
                  </a:ext>
                </a:extLst>
              </p:cNvPr>
              <p:cNvSpPr/>
              <p:nvPr/>
            </p:nvSpPr>
            <p:spPr>
              <a:xfrm>
                <a:off x="2287587" y="3509407"/>
                <a:ext cx="606425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8" name="Rounded Rectangle 278">
                <a:extLst>
                  <a:ext uri="{FF2B5EF4-FFF2-40B4-BE49-F238E27FC236}">
                    <a16:creationId xmlns:a16="http://schemas.microsoft.com/office/drawing/2014/main" id="{20F0C5EA-47D6-426D-9263-73FA310F664B}"/>
                  </a:ext>
                </a:extLst>
              </p:cNvPr>
              <p:cNvSpPr/>
              <p:nvPr/>
            </p:nvSpPr>
            <p:spPr>
              <a:xfrm>
                <a:off x="2380456" y="3366545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19" name="Group 279">
                <a:extLst>
                  <a:ext uri="{FF2B5EF4-FFF2-40B4-BE49-F238E27FC236}">
                    <a16:creationId xmlns:a16="http://schemas.microsoft.com/office/drawing/2014/main" id="{E3150C07-8DC2-4274-A077-98F421BA57E6}"/>
                  </a:ext>
                </a:extLst>
              </p:cNvPr>
              <p:cNvGrpSpPr/>
              <p:nvPr/>
            </p:nvGrpSpPr>
            <p:grpSpPr>
              <a:xfrm>
                <a:off x="2380456" y="2080738"/>
                <a:ext cx="1516062" cy="74666"/>
                <a:chOff x="2380456" y="2572537"/>
                <a:chExt cx="1516062" cy="63500"/>
              </a:xfrm>
              <a:grpFill/>
            </p:grpSpPr>
            <p:sp>
              <p:nvSpPr>
                <p:cNvPr id="332" name="Rounded Rectangle 292">
                  <a:extLst>
                    <a:ext uri="{FF2B5EF4-FFF2-40B4-BE49-F238E27FC236}">
                      <a16:creationId xmlns:a16="http://schemas.microsoft.com/office/drawing/2014/main" id="{A3DC03EE-0F6C-4DF1-BEC5-D0BE71CAE458}"/>
                    </a:ext>
                  </a:extLst>
                </p:cNvPr>
                <p:cNvSpPr/>
                <p:nvPr/>
              </p:nvSpPr>
              <p:spPr>
                <a:xfrm>
                  <a:off x="2380456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Rounded Rectangle 293">
                  <a:extLst>
                    <a:ext uri="{FF2B5EF4-FFF2-40B4-BE49-F238E27FC236}">
                      <a16:creationId xmlns:a16="http://schemas.microsoft.com/office/drawing/2014/main" id="{7DBB39A1-0C16-43F2-BD7A-1C9F921C71ED}"/>
                    </a:ext>
                  </a:extLst>
                </p:cNvPr>
                <p:cNvSpPr/>
                <p:nvPr/>
              </p:nvSpPr>
              <p:spPr>
                <a:xfrm>
                  <a:off x="3154362" y="2572537"/>
                  <a:ext cx="742156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0" name="Rounded Rectangle 280">
                <a:extLst>
                  <a:ext uri="{FF2B5EF4-FFF2-40B4-BE49-F238E27FC236}">
                    <a16:creationId xmlns:a16="http://schemas.microsoft.com/office/drawing/2014/main" id="{8B6B196D-2F90-48B1-A894-2712A594F8D9}"/>
                  </a:ext>
                </a:extLst>
              </p:cNvPr>
              <p:cNvSpPr/>
              <p:nvPr/>
            </p:nvSpPr>
            <p:spPr>
              <a:xfrm>
                <a:off x="2496428" y="2223606"/>
                <a:ext cx="1921583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1" name="Rounded Rectangle 281">
                <a:extLst>
                  <a:ext uri="{FF2B5EF4-FFF2-40B4-BE49-F238E27FC236}">
                    <a16:creationId xmlns:a16="http://schemas.microsoft.com/office/drawing/2014/main" id="{171D20CD-0DFE-4D98-A537-25B6171BF9C2}"/>
                  </a:ext>
                </a:extLst>
              </p:cNvPr>
              <p:cNvSpPr/>
              <p:nvPr/>
            </p:nvSpPr>
            <p:spPr>
              <a:xfrm>
                <a:off x="2497137" y="3223678"/>
                <a:ext cx="513556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2" name="Group 282">
                <a:extLst>
                  <a:ext uri="{FF2B5EF4-FFF2-40B4-BE49-F238E27FC236}">
                    <a16:creationId xmlns:a16="http://schemas.microsoft.com/office/drawing/2014/main" id="{67B23CC6-D26A-48B8-AAEF-A101C9B464CF}"/>
                  </a:ext>
                </a:extLst>
              </p:cNvPr>
              <p:cNvGrpSpPr/>
              <p:nvPr/>
            </p:nvGrpSpPr>
            <p:grpSpPr>
              <a:xfrm>
                <a:off x="2496429" y="2366473"/>
                <a:ext cx="1997783" cy="74666"/>
                <a:chOff x="2496429" y="2811430"/>
                <a:chExt cx="1997783" cy="63500"/>
              </a:xfrm>
              <a:grpFill/>
            </p:grpSpPr>
            <p:sp>
              <p:nvSpPr>
                <p:cNvPr id="330" name="Rounded Rectangle 290">
                  <a:extLst>
                    <a:ext uri="{FF2B5EF4-FFF2-40B4-BE49-F238E27FC236}">
                      <a16:creationId xmlns:a16="http://schemas.microsoft.com/office/drawing/2014/main" id="{8C91B266-C66E-4A33-8D77-1DB7BC22B2D8}"/>
                    </a:ext>
                  </a:extLst>
                </p:cNvPr>
                <p:cNvSpPr/>
                <p:nvPr/>
              </p:nvSpPr>
              <p:spPr>
                <a:xfrm>
                  <a:off x="2496429" y="2811430"/>
                  <a:ext cx="47378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Rounded Rectangle 291">
                  <a:extLst>
                    <a:ext uri="{FF2B5EF4-FFF2-40B4-BE49-F238E27FC236}">
                      <a16:creationId xmlns:a16="http://schemas.microsoft.com/office/drawing/2014/main" id="{F0D36974-E2DC-42F6-BBCC-DCC41C616F28}"/>
                    </a:ext>
                  </a:extLst>
                </p:cNvPr>
                <p:cNvSpPr/>
                <p:nvPr/>
              </p:nvSpPr>
              <p:spPr>
                <a:xfrm>
                  <a:off x="3034592" y="2811430"/>
                  <a:ext cx="1459620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3" name="Rounded Rectangle 283">
                <a:extLst>
                  <a:ext uri="{FF2B5EF4-FFF2-40B4-BE49-F238E27FC236}">
                    <a16:creationId xmlns:a16="http://schemas.microsoft.com/office/drawing/2014/main" id="{149CAF9D-FEE3-49DB-AE41-E495042441B4}"/>
                  </a:ext>
                </a:extLst>
              </p:cNvPr>
              <p:cNvSpPr/>
              <p:nvPr/>
            </p:nvSpPr>
            <p:spPr>
              <a:xfrm>
                <a:off x="2496428" y="2509341"/>
                <a:ext cx="1448231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4" name="Rounded Rectangle 284">
                <a:extLst>
                  <a:ext uri="{FF2B5EF4-FFF2-40B4-BE49-F238E27FC236}">
                    <a16:creationId xmlns:a16="http://schemas.microsoft.com/office/drawing/2014/main" id="{FE84C182-299B-4124-95A8-F9EC6AF2CF07}"/>
                  </a:ext>
                </a:extLst>
              </p:cNvPr>
              <p:cNvSpPr/>
              <p:nvPr/>
            </p:nvSpPr>
            <p:spPr>
              <a:xfrm>
                <a:off x="2670261" y="2652208"/>
                <a:ext cx="833352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5" name="Rounded Rectangle 285">
                <a:extLst>
                  <a:ext uri="{FF2B5EF4-FFF2-40B4-BE49-F238E27FC236}">
                    <a16:creationId xmlns:a16="http://schemas.microsoft.com/office/drawing/2014/main" id="{1921EC79-37B2-4233-8127-3A5CCAB7AD6E}"/>
                  </a:ext>
                </a:extLst>
              </p:cNvPr>
              <p:cNvSpPr/>
              <p:nvPr/>
            </p:nvSpPr>
            <p:spPr>
              <a:xfrm>
                <a:off x="2670261" y="3080810"/>
                <a:ext cx="1069094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6" name="Rounded Rectangle 286">
                <a:extLst>
                  <a:ext uri="{FF2B5EF4-FFF2-40B4-BE49-F238E27FC236}">
                    <a16:creationId xmlns:a16="http://schemas.microsoft.com/office/drawing/2014/main" id="{C634DC01-452E-4B4A-878A-16CEF877AA21}"/>
                  </a:ext>
                </a:extLst>
              </p:cNvPr>
              <p:cNvSpPr/>
              <p:nvPr/>
            </p:nvSpPr>
            <p:spPr>
              <a:xfrm>
                <a:off x="2670260" y="2937943"/>
                <a:ext cx="1226257" cy="7466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27" name="Group 287">
                <a:extLst>
                  <a:ext uri="{FF2B5EF4-FFF2-40B4-BE49-F238E27FC236}">
                    <a16:creationId xmlns:a16="http://schemas.microsoft.com/office/drawing/2014/main" id="{92484964-E87A-47DA-9856-D31920F8E2DC}"/>
                  </a:ext>
                </a:extLst>
              </p:cNvPr>
              <p:cNvGrpSpPr/>
              <p:nvPr/>
            </p:nvGrpSpPr>
            <p:grpSpPr>
              <a:xfrm>
                <a:off x="2670261" y="2795076"/>
                <a:ext cx="1595351" cy="74666"/>
                <a:chOff x="2670261" y="3182904"/>
                <a:chExt cx="1595351" cy="63500"/>
              </a:xfrm>
              <a:grpFill/>
            </p:grpSpPr>
            <p:sp>
              <p:nvSpPr>
                <p:cNvPr id="328" name="Rounded Rectangle 288">
                  <a:extLst>
                    <a:ext uri="{FF2B5EF4-FFF2-40B4-BE49-F238E27FC236}">
                      <a16:creationId xmlns:a16="http://schemas.microsoft.com/office/drawing/2014/main" id="{ECCB9524-2A98-4CB9-AC97-29B2A02862F7}"/>
                    </a:ext>
                  </a:extLst>
                </p:cNvPr>
                <p:cNvSpPr/>
                <p:nvPr/>
              </p:nvSpPr>
              <p:spPr>
                <a:xfrm>
                  <a:off x="2670261" y="3182904"/>
                  <a:ext cx="1069094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Rounded Rectangle 289">
                  <a:extLst>
                    <a:ext uri="{FF2B5EF4-FFF2-40B4-BE49-F238E27FC236}">
                      <a16:creationId xmlns:a16="http://schemas.microsoft.com/office/drawing/2014/main" id="{0AD4C880-BA45-4654-9144-5296C83D5A68}"/>
                    </a:ext>
                  </a:extLst>
                </p:cNvPr>
                <p:cNvSpPr/>
                <p:nvPr/>
              </p:nvSpPr>
              <p:spPr>
                <a:xfrm>
                  <a:off x="3763255" y="3182904"/>
                  <a:ext cx="502357" cy="6350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121898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" name="TextBox 263">
            <a:extLst>
              <a:ext uri="{FF2B5EF4-FFF2-40B4-BE49-F238E27FC236}">
                <a16:creationId xmlns:a16="http://schemas.microsoft.com/office/drawing/2014/main" id="{DA009BC6-6EF4-44D0-B6B0-87F8778ABAF6}"/>
              </a:ext>
            </a:extLst>
          </p:cNvPr>
          <p:cNvSpPr txBox="1"/>
          <p:nvPr/>
        </p:nvSpPr>
        <p:spPr>
          <a:xfrm flipH="1">
            <a:off x="641346" y="2315424"/>
            <a:ext cx="7960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Il Server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occupa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di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inizializzare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un  Thread per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ogni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Client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connesso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. Il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ServerThread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gestisce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comunicazione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con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ogni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Client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leggendo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prima il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nome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e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dimensione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dello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stesso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, e poi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sceglie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quale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risposta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inviare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ourier New" panose="02070309020205020404" pitchFamily="49" charset="0"/>
              </a:rPr>
              <a:t>: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4DA8B3C-10F4-4A51-B8BC-1A246CEC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3330262"/>
            <a:ext cx="3762371" cy="3386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562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3E59"/>
      </a:accent1>
      <a:accent2>
        <a:srgbClr val="5AAFC7"/>
      </a:accent2>
      <a:accent3>
        <a:srgbClr val="F1C96C"/>
      </a:accent3>
      <a:accent4>
        <a:srgbClr val="D5655A"/>
      </a:accent4>
      <a:accent5>
        <a:srgbClr val="FACB95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5919</TotalTime>
  <Words>567</Words>
  <Application>Microsoft Office PowerPoint</Application>
  <PresentationFormat>Personalizzato</PresentationFormat>
  <Paragraphs>68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Segoe UI</vt:lpstr>
      <vt:lpstr>Office Theme</vt:lpstr>
      <vt:lpstr>Esercitazione 2: Socket in Java con connessione</vt:lpstr>
      <vt:lpstr>Esercitazione 2: Socket in Java con connessione</vt:lpstr>
      <vt:lpstr>Esercitazione 2: Socket in Java con connessione</vt:lpstr>
      <vt:lpstr>Esercitazione 2: Socket in Java con connessione</vt:lpstr>
      <vt:lpstr>Esercitazione 2: Socket in Java con connessione</vt:lpstr>
      <vt:lpstr>Esercitazione 2: Socket in Java con connessione</vt:lpstr>
      <vt:lpstr>Esercitazione 2: Socket in Java con connessione</vt:lpstr>
      <vt:lpstr>Esercitazione 2: Socket in Java con connessione</vt:lpstr>
      <vt:lpstr>Esercitazione 2: Socket in Java con connessione</vt:lpstr>
      <vt:lpstr>Esercitazione 2: Socket in Java con connessione</vt:lpstr>
      <vt:lpstr>Esercitazione 2: Socket in Java con connessione</vt:lpstr>
      <vt:lpstr>Esercitazione 2: Socket in Java con connessione</vt:lpstr>
      <vt:lpstr>Esercitazione 2: Socket in Java con connessione</vt:lpstr>
      <vt:lpstr>Esercitazione 2: Socket in Java con connessione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Alessio T.</cp:lastModifiedBy>
  <cp:revision>174</cp:revision>
  <dcterms:created xsi:type="dcterms:W3CDTF">2013-09-12T13:05:01Z</dcterms:created>
  <dcterms:modified xsi:type="dcterms:W3CDTF">2020-10-21T17:45:41Z</dcterms:modified>
</cp:coreProperties>
</file>