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4" r:id="rId3"/>
    <p:sldId id="290" r:id="rId4"/>
    <p:sldId id="278" r:id="rId5"/>
    <p:sldId id="291" r:id="rId6"/>
    <p:sldId id="292" r:id="rId7"/>
    <p:sldId id="294" r:id="rId8"/>
    <p:sldId id="295" r:id="rId9"/>
    <p:sldId id="299" r:id="rId10"/>
    <p:sldId id="296" r:id="rId11"/>
    <p:sldId id="300" r:id="rId12"/>
    <p:sldId id="297" r:id="rId13"/>
    <p:sldId id="298" r:id="rId14"/>
    <p:sldId id="288" r:id="rId15"/>
    <p:sldId id="27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42" autoAdjust="0"/>
  </p:normalViewPr>
  <p:slideViewPr>
    <p:cSldViewPr>
      <p:cViewPr varScale="1">
        <p:scale>
          <a:sx n="114" d="100"/>
          <a:sy n="114" d="100"/>
        </p:scale>
        <p:origin x="43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55462" y="3810000"/>
            <a:ext cx="1735036" cy="1330542"/>
            <a:chOff x="9801225" y="6884988"/>
            <a:chExt cx="2376488" cy="18224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8046242" y="1353671"/>
            <a:ext cx="1997076" cy="2074862"/>
            <a:chOff x="8685213" y="1268413"/>
            <a:chExt cx="1997076" cy="20748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26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7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8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9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77580" y="2130759"/>
            <a:ext cx="3917950" cy="3082925"/>
            <a:chOff x="3732213" y="2365375"/>
            <a:chExt cx="3917950" cy="3082925"/>
          </a:xfrm>
          <a:effectLst/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197475" y="4635500"/>
              <a:ext cx="985837" cy="773113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02213" y="5346700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254625" y="4635500"/>
              <a:ext cx="887412" cy="407988"/>
            </a:xfrm>
            <a:custGeom>
              <a:avLst/>
              <a:gdLst>
                <a:gd name="T0" fmla="*/ 159 w 1117"/>
                <a:gd name="T1" fmla="*/ 0 h 514"/>
                <a:gd name="T2" fmla="*/ 979 w 1117"/>
                <a:gd name="T3" fmla="*/ 0 h 514"/>
                <a:gd name="T4" fmla="*/ 1003 w 1117"/>
                <a:gd name="T5" fmla="*/ 4 h 514"/>
                <a:gd name="T6" fmla="*/ 1024 w 1117"/>
                <a:gd name="T7" fmla="*/ 15 h 514"/>
                <a:gd name="T8" fmla="*/ 1041 w 1117"/>
                <a:gd name="T9" fmla="*/ 31 h 514"/>
                <a:gd name="T10" fmla="*/ 1051 w 1117"/>
                <a:gd name="T11" fmla="*/ 52 h 514"/>
                <a:gd name="T12" fmla="*/ 1056 w 1117"/>
                <a:gd name="T13" fmla="*/ 76 h 514"/>
                <a:gd name="T14" fmla="*/ 1117 w 1117"/>
                <a:gd name="T15" fmla="*/ 514 h 514"/>
                <a:gd name="T16" fmla="*/ 0 w 1117"/>
                <a:gd name="T17" fmla="*/ 514 h 514"/>
                <a:gd name="T18" fmla="*/ 83 w 1117"/>
                <a:gd name="T19" fmla="*/ 76 h 514"/>
                <a:gd name="T20" fmla="*/ 86 w 1117"/>
                <a:gd name="T21" fmla="*/ 52 h 514"/>
                <a:gd name="T22" fmla="*/ 98 w 1117"/>
                <a:gd name="T23" fmla="*/ 31 h 514"/>
                <a:gd name="T24" fmla="*/ 114 w 1117"/>
                <a:gd name="T25" fmla="*/ 15 h 514"/>
                <a:gd name="T26" fmla="*/ 135 w 1117"/>
                <a:gd name="T27" fmla="*/ 4 h 514"/>
                <a:gd name="T28" fmla="*/ 159 w 1117"/>
                <a:gd name="T2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7" h="514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732213" y="4405313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32213" y="2365375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836988" y="2466975"/>
              <a:ext cx="3708400" cy="2012950"/>
            </a:xfrm>
            <a:custGeom>
              <a:avLst/>
              <a:gdLst>
                <a:gd name="T0" fmla="*/ 99 w 4672"/>
                <a:gd name="T1" fmla="*/ 0 h 2535"/>
                <a:gd name="T2" fmla="*/ 4573 w 4672"/>
                <a:gd name="T3" fmla="*/ 0 h 2535"/>
                <a:gd name="T4" fmla="*/ 4600 w 4672"/>
                <a:gd name="T5" fmla="*/ 3 h 2535"/>
                <a:gd name="T6" fmla="*/ 4622 w 4672"/>
                <a:gd name="T7" fmla="*/ 14 h 2535"/>
                <a:gd name="T8" fmla="*/ 4642 w 4672"/>
                <a:gd name="T9" fmla="*/ 29 h 2535"/>
                <a:gd name="T10" fmla="*/ 4658 w 4672"/>
                <a:gd name="T11" fmla="*/ 48 h 2535"/>
                <a:gd name="T12" fmla="*/ 4667 w 4672"/>
                <a:gd name="T13" fmla="*/ 72 h 2535"/>
                <a:gd name="T14" fmla="*/ 4672 w 4672"/>
                <a:gd name="T15" fmla="*/ 98 h 2535"/>
                <a:gd name="T16" fmla="*/ 4672 w 4672"/>
                <a:gd name="T17" fmla="*/ 2535 h 2535"/>
                <a:gd name="T18" fmla="*/ 0 w 4672"/>
                <a:gd name="T19" fmla="*/ 2535 h 2535"/>
                <a:gd name="T20" fmla="*/ 0 w 4672"/>
                <a:gd name="T21" fmla="*/ 98 h 2535"/>
                <a:gd name="T22" fmla="*/ 4 w 4672"/>
                <a:gd name="T23" fmla="*/ 72 h 2535"/>
                <a:gd name="T24" fmla="*/ 13 w 4672"/>
                <a:gd name="T25" fmla="*/ 48 h 2535"/>
                <a:gd name="T26" fmla="*/ 28 w 4672"/>
                <a:gd name="T27" fmla="*/ 29 h 2535"/>
                <a:gd name="T28" fmla="*/ 49 w 4672"/>
                <a:gd name="T29" fmla="*/ 14 h 2535"/>
                <a:gd name="T30" fmla="*/ 72 w 4672"/>
                <a:gd name="T31" fmla="*/ 3 h 2535"/>
                <a:gd name="T32" fmla="*/ 99 w 4672"/>
                <a:gd name="T33" fmla="*/ 0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2" h="2535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630863" y="4602163"/>
              <a:ext cx="120650" cy="120650"/>
            </a:xfrm>
            <a:custGeom>
              <a:avLst/>
              <a:gdLst>
                <a:gd name="T0" fmla="*/ 75 w 151"/>
                <a:gd name="T1" fmla="*/ 0 h 153"/>
                <a:gd name="T2" fmla="*/ 100 w 151"/>
                <a:gd name="T3" fmla="*/ 4 h 153"/>
                <a:gd name="T4" fmla="*/ 121 w 151"/>
                <a:gd name="T5" fmla="*/ 15 h 153"/>
                <a:gd name="T6" fmla="*/ 138 w 151"/>
                <a:gd name="T7" fmla="*/ 31 h 153"/>
                <a:gd name="T8" fmla="*/ 148 w 151"/>
                <a:gd name="T9" fmla="*/ 52 h 153"/>
                <a:gd name="T10" fmla="*/ 151 w 151"/>
                <a:gd name="T11" fmla="*/ 76 h 153"/>
                <a:gd name="T12" fmla="*/ 148 w 151"/>
                <a:gd name="T13" fmla="*/ 100 h 153"/>
                <a:gd name="T14" fmla="*/ 138 w 151"/>
                <a:gd name="T15" fmla="*/ 121 h 153"/>
                <a:gd name="T16" fmla="*/ 121 w 151"/>
                <a:gd name="T17" fmla="*/ 138 h 153"/>
                <a:gd name="T18" fmla="*/ 100 w 151"/>
                <a:gd name="T19" fmla="*/ 148 h 153"/>
                <a:gd name="T20" fmla="*/ 75 w 151"/>
                <a:gd name="T21" fmla="*/ 153 h 153"/>
                <a:gd name="T22" fmla="*/ 51 w 151"/>
                <a:gd name="T23" fmla="*/ 148 h 153"/>
                <a:gd name="T24" fmla="*/ 30 w 151"/>
                <a:gd name="T25" fmla="*/ 138 h 153"/>
                <a:gd name="T26" fmla="*/ 14 w 151"/>
                <a:gd name="T27" fmla="*/ 121 h 153"/>
                <a:gd name="T28" fmla="*/ 3 w 151"/>
                <a:gd name="T29" fmla="*/ 100 h 153"/>
                <a:gd name="T30" fmla="*/ 0 w 151"/>
                <a:gd name="T31" fmla="*/ 76 h 153"/>
                <a:gd name="T32" fmla="*/ 3 w 151"/>
                <a:gd name="T33" fmla="*/ 52 h 153"/>
                <a:gd name="T34" fmla="*/ 14 w 151"/>
                <a:gd name="T35" fmla="*/ 31 h 153"/>
                <a:gd name="T36" fmla="*/ 30 w 151"/>
                <a:gd name="T37" fmla="*/ 15 h 153"/>
                <a:gd name="T38" fmla="*/ 51 w 151"/>
                <a:gd name="T39" fmla="*/ 4 h 153"/>
                <a:gd name="T40" fmla="*/ 75 w 151"/>
                <a:gd name="T4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3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39355" y="3864478"/>
            <a:ext cx="1143000" cy="510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68881" y="3095180"/>
            <a:ext cx="944855" cy="421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28642" y="1602414"/>
            <a:ext cx="990600" cy="40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45506" y="1595772"/>
            <a:ext cx="2936875" cy="2152860"/>
            <a:chOff x="2145506" y="1595772"/>
            <a:chExt cx="2936875" cy="2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2145506" y="1595772"/>
              <a:ext cx="2936875" cy="2152860"/>
              <a:chOff x="1503363" y="1830388"/>
              <a:chExt cx="2936875" cy="2152860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87587" y="1937871"/>
              <a:ext cx="2206625" cy="1646202"/>
              <a:chOff x="2287587" y="1937871"/>
              <a:chExt cx="2206625" cy="1646202"/>
            </a:xfrm>
          </p:grpSpPr>
          <p:sp>
            <p:nvSpPr>
              <p:cNvPr id="1042" name="Rounded Rectangle 104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3" name="Group 104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5" name="Rounded Rectangle 54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4" name="Group 1043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1" name="Rounded Rectangle 60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5" name="Group 104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49" name="TextBox 48"/>
          <p:cNvSpPr txBox="1"/>
          <p:nvPr/>
        </p:nvSpPr>
        <p:spPr>
          <a:xfrm flipH="1">
            <a:off x="2424063" y="5813612"/>
            <a:ext cx="734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di: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Francesco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Ciampana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Francesco Scavello, Alessio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Troffei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Vladyslav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Tymofieiev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70012" y="5562600"/>
            <a:ext cx="944880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02956" y="2252487"/>
            <a:ext cx="990600" cy="40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Tag():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utilizzato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cercare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il tag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nella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mappa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e per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restituire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un array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contenente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nomi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logici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Server associate al tag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stesso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E95575-E6E5-4BB5-8AC4-542064F4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3" y="3508700"/>
            <a:ext cx="5870011" cy="3123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545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con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matrici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Variante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del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precedente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FDC1514-E7ED-4EAC-9260-DF4EDBB7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3" y="3430596"/>
            <a:ext cx="6303830" cy="3085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39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Interpella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il registry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remoto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per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cercare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il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nome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del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servizio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di cui ha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bisogno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prstClr val="white"/>
              </a:solidFill>
              <a:cs typeface="Courier New" panose="02070309020205020404" pitchFamily="49" charset="0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Riceve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il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riferimento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al Server e lo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contatta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229CB4-CA51-4AE0-8522-12137877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" y="3445662"/>
            <a:ext cx="5584284" cy="314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96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Server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11621" y="2450470"/>
            <a:ext cx="796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Il Server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contatta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il registry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prstClr val="white"/>
              </a:solidFill>
              <a:latin typeface="Calibri"/>
              <a:cs typeface="Courier New" panose="02070309020205020404" pitchFamily="49" charset="0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registra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quest’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ultimo;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Crea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il RMI Registry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sulla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propria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macchina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;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Fa il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Naming.Rebind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per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mostrare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propri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metodi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ai Client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lo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chiamano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F78993-5C41-48E7-9E2E-61BDA05E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" y="3700990"/>
            <a:ext cx="5279484" cy="298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40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1793" y="1074477"/>
            <a:ext cx="548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Grafici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tempi di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risposta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7" name="TextBox 263">
            <a:extLst>
              <a:ext uri="{FF2B5EF4-FFF2-40B4-BE49-F238E27FC236}">
                <a16:creationId xmlns:a16="http://schemas.microsoft.com/office/drawing/2014/main" id="{A2FBD53E-1C62-46BB-8303-A497A30D01F9}"/>
              </a:ext>
            </a:extLst>
          </p:cNvPr>
          <p:cNvSpPr txBox="1"/>
          <p:nvPr/>
        </p:nvSpPr>
        <p:spPr>
          <a:xfrm flipH="1">
            <a:off x="703538" y="2283750"/>
            <a:ext cx="381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Tempo medio di risposta 1 </a:t>
            </a:r>
            <a:r>
              <a:rPr lang="it-IT" sz="1800" b="1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chiamata del metodo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xtBox 263">
            <a:extLst>
              <a:ext uri="{FF2B5EF4-FFF2-40B4-BE49-F238E27FC236}">
                <a16:creationId xmlns:a16="http://schemas.microsoft.com/office/drawing/2014/main" id="{D42C533A-25A3-4DD0-99F7-1E5EF8ABE28D}"/>
              </a:ext>
            </a:extLst>
          </p:cNvPr>
          <p:cNvSpPr txBox="1"/>
          <p:nvPr/>
        </p:nvSpPr>
        <p:spPr>
          <a:xfrm flipH="1">
            <a:off x="5116514" y="2283750"/>
            <a:ext cx="381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Tempo medio di risposta 100 chiamate del metodo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49EB-8929-402F-A60C-ECBA32AB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913" y="2920602"/>
            <a:ext cx="4288501" cy="3216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7E49AA8-7908-4287-A326-23294339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16" y="2908430"/>
            <a:ext cx="4288501" cy="3216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29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4922700" y="1693341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5311107" y="3993212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193411" y="1396120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139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 flipH="1">
            <a:off x="379776" y="389466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di: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Francesco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Ciampana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Francesco Scavello, Alessio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Troffei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Vladyslav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Tymofieiev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1058704" y="1881250"/>
            <a:ext cx="290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Grazie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 </a:t>
            </a:r>
            <a:r>
              <a:rPr kumimoji="0" lang="en-US" sz="4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l’attenzione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  <a:endParaRPr kumimoji="0" lang="en-IN" sz="4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1306" y="2049035"/>
            <a:ext cx="5211520" cy="4193837"/>
            <a:chOff x="6111306" y="2049035"/>
            <a:chExt cx="5211520" cy="4193837"/>
          </a:xfrm>
        </p:grpSpPr>
        <p:grpSp>
          <p:nvGrpSpPr>
            <p:cNvPr id="2" name="Group 1"/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1035" name="Freeform 67"/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6" name="Freeform 68"/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" name="Rounded Rectangle 103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" name="Rounded Rectangle 106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30" name="Rounded Rectangle 129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Rounded Rectangle 130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2" name="Rounded Rectangle 111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6" name="Rounded Rectangle 115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9" name="Rounded Rectangle 118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" name="Group 2"/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1037" name="Freeform 69"/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8" name="Freeform 70"/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" name="Rounded Rectangle 66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0" name="Rounded Rectangle 69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5" name="Rounded Rectangle 74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1" name="Rounded Rectangle 90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9" name="Rounded Rectangle 78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2" name="Rounded Rectangle 81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39" name="Freeform 71"/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reeform 72"/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Rounded Rectangle 29"/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" name="Rounded Rectangle 41"/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Rounded Rectangle 44"/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5492360" y="5224348"/>
            <a:ext cx="3427412" cy="914590"/>
            <a:chOff x="5179118" y="5103539"/>
            <a:chExt cx="3427412" cy="914590"/>
          </a:xfrm>
        </p:grpSpPr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5179118" y="5103539"/>
              <a:ext cx="3427412" cy="914590"/>
            </a:xfrm>
            <a:custGeom>
              <a:avLst/>
              <a:gdLst>
                <a:gd name="T0" fmla="*/ 51 w 4838"/>
                <a:gd name="T1" fmla="*/ 0 h 1291"/>
                <a:gd name="T2" fmla="*/ 4786 w 4838"/>
                <a:gd name="T3" fmla="*/ 0 h 1291"/>
                <a:gd name="T4" fmla="*/ 4807 w 4838"/>
                <a:gd name="T5" fmla="*/ 5 h 1291"/>
                <a:gd name="T6" fmla="*/ 4823 w 4838"/>
                <a:gd name="T7" fmla="*/ 16 h 1291"/>
                <a:gd name="T8" fmla="*/ 4833 w 4838"/>
                <a:gd name="T9" fmla="*/ 32 h 1291"/>
                <a:gd name="T10" fmla="*/ 4838 w 4838"/>
                <a:gd name="T11" fmla="*/ 51 h 1291"/>
                <a:gd name="T12" fmla="*/ 4838 w 4838"/>
                <a:gd name="T13" fmla="*/ 1240 h 1291"/>
                <a:gd name="T14" fmla="*/ 4833 w 4838"/>
                <a:gd name="T15" fmla="*/ 1260 h 1291"/>
                <a:gd name="T16" fmla="*/ 4823 w 4838"/>
                <a:gd name="T17" fmla="*/ 1275 h 1291"/>
                <a:gd name="T18" fmla="*/ 4807 w 4838"/>
                <a:gd name="T19" fmla="*/ 1288 h 1291"/>
                <a:gd name="T20" fmla="*/ 4786 w 4838"/>
                <a:gd name="T21" fmla="*/ 1291 h 1291"/>
                <a:gd name="T22" fmla="*/ 51 w 4838"/>
                <a:gd name="T23" fmla="*/ 1291 h 1291"/>
                <a:gd name="T24" fmla="*/ 31 w 4838"/>
                <a:gd name="T25" fmla="*/ 1288 h 1291"/>
                <a:gd name="T26" fmla="*/ 14 w 4838"/>
                <a:gd name="T27" fmla="*/ 1275 h 1291"/>
                <a:gd name="T28" fmla="*/ 3 w 4838"/>
                <a:gd name="T29" fmla="*/ 1260 h 1291"/>
                <a:gd name="T30" fmla="*/ 0 w 4838"/>
                <a:gd name="T31" fmla="*/ 1240 h 1291"/>
                <a:gd name="T32" fmla="*/ 0 w 4838"/>
                <a:gd name="T33" fmla="*/ 51 h 1291"/>
                <a:gd name="T34" fmla="*/ 3 w 4838"/>
                <a:gd name="T35" fmla="*/ 32 h 1291"/>
                <a:gd name="T36" fmla="*/ 14 w 4838"/>
                <a:gd name="T37" fmla="*/ 16 h 1291"/>
                <a:gd name="T38" fmla="*/ 31 w 4838"/>
                <a:gd name="T39" fmla="*/ 5 h 1291"/>
                <a:gd name="T40" fmla="*/ 51 w 4838"/>
                <a:gd name="T4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38" h="1291">
                  <a:moveTo>
                    <a:pt x="51" y="0"/>
                  </a:moveTo>
                  <a:lnTo>
                    <a:pt x="4786" y="0"/>
                  </a:lnTo>
                  <a:lnTo>
                    <a:pt x="4807" y="5"/>
                  </a:lnTo>
                  <a:lnTo>
                    <a:pt x="4823" y="16"/>
                  </a:lnTo>
                  <a:lnTo>
                    <a:pt x="4833" y="32"/>
                  </a:lnTo>
                  <a:lnTo>
                    <a:pt x="4838" y="51"/>
                  </a:lnTo>
                  <a:lnTo>
                    <a:pt x="4838" y="1240"/>
                  </a:lnTo>
                  <a:lnTo>
                    <a:pt x="4833" y="1260"/>
                  </a:lnTo>
                  <a:lnTo>
                    <a:pt x="4823" y="1275"/>
                  </a:lnTo>
                  <a:lnTo>
                    <a:pt x="4807" y="1288"/>
                  </a:lnTo>
                  <a:lnTo>
                    <a:pt x="4786" y="1291"/>
                  </a:lnTo>
                  <a:lnTo>
                    <a:pt x="51" y="1291"/>
                  </a:lnTo>
                  <a:lnTo>
                    <a:pt x="31" y="1288"/>
                  </a:lnTo>
                  <a:lnTo>
                    <a:pt x="14" y="1275"/>
                  </a:lnTo>
                  <a:lnTo>
                    <a:pt x="3" y="1260"/>
                  </a:lnTo>
                  <a:lnTo>
                    <a:pt x="0" y="1240"/>
                  </a:lnTo>
                  <a:lnTo>
                    <a:pt x="0" y="51"/>
                  </a:lnTo>
                  <a:lnTo>
                    <a:pt x="3" y="32"/>
                  </a:lnTo>
                  <a:lnTo>
                    <a:pt x="14" y="16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5215248" y="5258687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536614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 9"/>
            <p:cNvSpPr>
              <a:spLocks/>
            </p:cNvSpPr>
            <p:nvPr/>
          </p:nvSpPr>
          <p:spPr bwMode="auto">
            <a:xfrm>
              <a:off x="5517750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567006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auto">
            <a:xfrm>
              <a:off x="5821669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auto">
            <a:xfrm>
              <a:off x="5972566" y="5258687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2 w 188"/>
                <a:gd name="T53" fmla="*/ 3 h 173"/>
                <a:gd name="T54" fmla="*/ 19 w 188"/>
                <a:gd name="T55" fmla="*/ 2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 13"/>
            <p:cNvSpPr>
              <a:spLocks/>
            </p:cNvSpPr>
            <p:nvPr/>
          </p:nvSpPr>
          <p:spPr bwMode="auto">
            <a:xfrm>
              <a:off x="6124171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4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auto">
            <a:xfrm>
              <a:off x="6275068" y="5258687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2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6426673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6578279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672917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2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Freeform 18"/>
            <p:cNvSpPr>
              <a:spLocks/>
            </p:cNvSpPr>
            <p:nvPr/>
          </p:nvSpPr>
          <p:spPr bwMode="auto">
            <a:xfrm>
              <a:off x="6881489" y="5258687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2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703309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7184699" y="5258687"/>
              <a:ext cx="200488" cy="122560"/>
            </a:xfrm>
            <a:custGeom>
              <a:avLst/>
              <a:gdLst>
                <a:gd name="T0" fmla="*/ 26 w 283"/>
                <a:gd name="T1" fmla="*/ 0 h 173"/>
                <a:gd name="T2" fmla="*/ 257 w 283"/>
                <a:gd name="T3" fmla="*/ 0 h 173"/>
                <a:gd name="T4" fmla="*/ 264 w 283"/>
                <a:gd name="T5" fmla="*/ 2 h 173"/>
                <a:gd name="T6" fmla="*/ 271 w 283"/>
                <a:gd name="T7" fmla="*/ 3 h 173"/>
                <a:gd name="T8" fmla="*/ 276 w 283"/>
                <a:gd name="T9" fmla="*/ 7 h 173"/>
                <a:gd name="T10" fmla="*/ 280 w 283"/>
                <a:gd name="T11" fmla="*/ 14 h 173"/>
                <a:gd name="T12" fmla="*/ 283 w 283"/>
                <a:gd name="T13" fmla="*/ 19 h 173"/>
                <a:gd name="T14" fmla="*/ 283 w 283"/>
                <a:gd name="T15" fmla="*/ 26 h 173"/>
                <a:gd name="T16" fmla="*/ 283 w 283"/>
                <a:gd name="T17" fmla="*/ 147 h 173"/>
                <a:gd name="T18" fmla="*/ 283 w 283"/>
                <a:gd name="T19" fmla="*/ 154 h 173"/>
                <a:gd name="T20" fmla="*/ 280 w 283"/>
                <a:gd name="T21" fmla="*/ 161 h 173"/>
                <a:gd name="T22" fmla="*/ 276 w 283"/>
                <a:gd name="T23" fmla="*/ 166 h 173"/>
                <a:gd name="T24" fmla="*/ 271 w 283"/>
                <a:gd name="T25" fmla="*/ 170 h 173"/>
                <a:gd name="T26" fmla="*/ 264 w 283"/>
                <a:gd name="T27" fmla="*/ 173 h 173"/>
                <a:gd name="T28" fmla="*/ 257 w 283"/>
                <a:gd name="T29" fmla="*/ 173 h 173"/>
                <a:gd name="T30" fmla="*/ 26 w 283"/>
                <a:gd name="T31" fmla="*/ 173 h 173"/>
                <a:gd name="T32" fmla="*/ 19 w 283"/>
                <a:gd name="T33" fmla="*/ 173 h 173"/>
                <a:gd name="T34" fmla="*/ 12 w 283"/>
                <a:gd name="T35" fmla="*/ 170 h 173"/>
                <a:gd name="T36" fmla="*/ 7 w 283"/>
                <a:gd name="T37" fmla="*/ 166 h 173"/>
                <a:gd name="T38" fmla="*/ 3 w 283"/>
                <a:gd name="T39" fmla="*/ 161 h 173"/>
                <a:gd name="T40" fmla="*/ 0 w 283"/>
                <a:gd name="T41" fmla="*/ 154 h 173"/>
                <a:gd name="T42" fmla="*/ 0 w 283"/>
                <a:gd name="T43" fmla="*/ 147 h 173"/>
                <a:gd name="T44" fmla="*/ 0 w 283"/>
                <a:gd name="T45" fmla="*/ 26 h 173"/>
                <a:gd name="T46" fmla="*/ 0 w 283"/>
                <a:gd name="T47" fmla="*/ 19 h 173"/>
                <a:gd name="T48" fmla="*/ 3 w 283"/>
                <a:gd name="T49" fmla="*/ 14 h 173"/>
                <a:gd name="T50" fmla="*/ 7 w 283"/>
                <a:gd name="T51" fmla="*/ 7 h 173"/>
                <a:gd name="T52" fmla="*/ 12 w 283"/>
                <a:gd name="T53" fmla="*/ 3 h 173"/>
                <a:gd name="T54" fmla="*/ 19 w 283"/>
                <a:gd name="T55" fmla="*/ 2 h 173"/>
                <a:gd name="T56" fmla="*/ 26 w 2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173">
                  <a:moveTo>
                    <a:pt x="26" y="0"/>
                  </a:moveTo>
                  <a:lnTo>
                    <a:pt x="257" y="0"/>
                  </a:lnTo>
                  <a:lnTo>
                    <a:pt x="264" y="2"/>
                  </a:lnTo>
                  <a:lnTo>
                    <a:pt x="271" y="3"/>
                  </a:lnTo>
                  <a:lnTo>
                    <a:pt x="276" y="7"/>
                  </a:lnTo>
                  <a:lnTo>
                    <a:pt x="280" y="14"/>
                  </a:lnTo>
                  <a:lnTo>
                    <a:pt x="283" y="19"/>
                  </a:lnTo>
                  <a:lnTo>
                    <a:pt x="283" y="26"/>
                  </a:lnTo>
                  <a:lnTo>
                    <a:pt x="283" y="147"/>
                  </a:lnTo>
                  <a:lnTo>
                    <a:pt x="283" y="154"/>
                  </a:lnTo>
                  <a:lnTo>
                    <a:pt x="280" y="161"/>
                  </a:lnTo>
                  <a:lnTo>
                    <a:pt x="276" y="166"/>
                  </a:lnTo>
                  <a:lnTo>
                    <a:pt x="271" y="170"/>
                  </a:lnTo>
                  <a:lnTo>
                    <a:pt x="264" y="173"/>
                  </a:lnTo>
                  <a:lnTo>
                    <a:pt x="257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5215248" y="5697208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auto">
            <a:xfrm>
              <a:off x="536614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Freeform 23"/>
            <p:cNvSpPr>
              <a:spLocks/>
            </p:cNvSpPr>
            <p:nvPr/>
          </p:nvSpPr>
          <p:spPr bwMode="auto">
            <a:xfrm>
              <a:off x="5517750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Freeform 24"/>
            <p:cNvSpPr>
              <a:spLocks/>
            </p:cNvSpPr>
            <p:nvPr/>
          </p:nvSpPr>
          <p:spPr bwMode="auto">
            <a:xfrm>
              <a:off x="567006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 25"/>
            <p:cNvSpPr>
              <a:spLocks/>
            </p:cNvSpPr>
            <p:nvPr/>
          </p:nvSpPr>
          <p:spPr bwMode="auto">
            <a:xfrm>
              <a:off x="5821669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 26"/>
            <p:cNvSpPr>
              <a:spLocks/>
            </p:cNvSpPr>
            <p:nvPr/>
          </p:nvSpPr>
          <p:spPr bwMode="auto">
            <a:xfrm>
              <a:off x="5972566" y="5697208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2 w 188"/>
                <a:gd name="T53" fmla="*/ 4 h 173"/>
                <a:gd name="T54" fmla="*/ 19 w 188"/>
                <a:gd name="T55" fmla="*/ 0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Freeform 27"/>
            <p:cNvSpPr>
              <a:spLocks/>
            </p:cNvSpPr>
            <p:nvPr/>
          </p:nvSpPr>
          <p:spPr bwMode="auto">
            <a:xfrm>
              <a:off x="6124171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4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Freeform 28"/>
            <p:cNvSpPr>
              <a:spLocks/>
            </p:cNvSpPr>
            <p:nvPr/>
          </p:nvSpPr>
          <p:spPr bwMode="auto">
            <a:xfrm>
              <a:off x="6275068" y="5697208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Freeform 29"/>
            <p:cNvSpPr>
              <a:spLocks/>
            </p:cNvSpPr>
            <p:nvPr/>
          </p:nvSpPr>
          <p:spPr bwMode="auto">
            <a:xfrm>
              <a:off x="6426673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Freeform 30"/>
            <p:cNvSpPr>
              <a:spLocks/>
            </p:cNvSpPr>
            <p:nvPr/>
          </p:nvSpPr>
          <p:spPr bwMode="auto">
            <a:xfrm>
              <a:off x="6578279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Freeform 31"/>
            <p:cNvSpPr>
              <a:spLocks/>
            </p:cNvSpPr>
            <p:nvPr/>
          </p:nvSpPr>
          <p:spPr bwMode="auto">
            <a:xfrm>
              <a:off x="672917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Freeform 32"/>
            <p:cNvSpPr>
              <a:spLocks/>
            </p:cNvSpPr>
            <p:nvPr/>
          </p:nvSpPr>
          <p:spPr bwMode="auto">
            <a:xfrm>
              <a:off x="6881489" y="5697208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Freeform 33"/>
            <p:cNvSpPr>
              <a:spLocks/>
            </p:cNvSpPr>
            <p:nvPr/>
          </p:nvSpPr>
          <p:spPr bwMode="auto">
            <a:xfrm>
              <a:off x="703309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Freeform 34"/>
            <p:cNvSpPr>
              <a:spLocks/>
            </p:cNvSpPr>
            <p:nvPr/>
          </p:nvSpPr>
          <p:spPr bwMode="auto">
            <a:xfrm>
              <a:off x="5215248" y="5404624"/>
              <a:ext cx="195528" cy="122560"/>
            </a:xfrm>
            <a:custGeom>
              <a:avLst/>
              <a:gdLst>
                <a:gd name="T0" fmla="*/ 26 w 276"/>
                <a:gd name="T1" fmla="*/ 0 h 173"/>
                <a:gd name="T2" fmla="*/ 248 w 276"/>
                <a:gd name="T3" fmla="*/ 0 h 173"/>
                <a:gd name="T4" fmla="*/ 255 w 276"/>
                <a:gd name="T5" fmla="*/ 0 h 173"/>
                <a:gd name="T6" fmla="*/ 262 w 276"/>
                <a:gd name="T7" fmla="*/ 4 h 173"/>
                <a:gd name="T8" fmla="*/ 267 w 276"/>
                <a:gd name="T9" fmla="*/ 7 h 173"/>
                <a:gd name="T10" fmla="*/ 273 w 276"/>
                <a:gd name="T11" fmla="*/ 14 h 173"/>
                <a:gd name="T12" fmla="*/ 274 w 276"/>
                <a:gd name="T13" fmla="*/ 20 h 173"/>
                <a:gd name="T14" fmla="*/ 276 w 276"/>
                <a:gd name="T15" fmla="*/ 27 h 173"/>
                <a:gd name="T16" fmla="*/ 276 w 276"/>
                <a:gd name="T17" fmla="*/ 147 h 173"/>
                <a:gd name="T18" fmla="*/ 274 w 276"/>
                <a:gd name="T19" fmla="*/ 154 h 173"/>
                <a:gd name="T20" fmla="*/ 273 w 276"/>
                <a:gd name="T21" fmla="*/ 161 h 173"/>
                <a:gd name="T22" fmla="*/ 267 w 276"/>
                <a:gd name="T23" fmla="*/ 166 h 173"/>
                <a:gd name="T24" fmla="*/ 262 w 276"/>
                <a:gd name="T25" fmla="*/ 170 h 173"/>
                <a:gd name="T26" fmla="*/ 255 w 276"/>
                <a:gd name="T27" fmla="*/ 173 h 173"/>
                <a:gd name="T28" fmla="*/ 248 w 276"/>
                <a:gd name="T29" fmla="*/ 173 h 173"/>
                <a:gd name="T30" fmla="*/ 26 w 276"/>
                <a:gd name="T31" fmla="*/ 173 h 173"/>
                <a:gd name="T32" fmla="*/ 19 w 276"/>
                <a:gd name="T33" fmla="*/ 173 h 173"/>
                <a:gd name="T34" fmla="*/ 14 w 276"/>
                <a:gd name="T35" fmla="*/ 170 h 173"/>
                <a:gd name="T36" fmla="*/ 8 w 276"/>
                <a:gd name="T37" fmla="*/ 166 h 173"/>
                <a:gd name="T38" fmla="*/ 3 w 276"/>
                <a:gd name="T39" fmla="*/ 161 h 173"/>
                <a:gd name="T40" fmla="*/ 1 w 276"/>
                <a:gd name="T41" fmla="*/ 154 h 173"/>
                <a:gd name="T42" fmla="*/ 0 w 276"/>
                <a:gd name="T43" fmla="*/ 147 h 173"/>
                <a:gd name="T44" fmla="*/ 0 w 276"/>
                <a:gd name="T45" fmla="*/ 27 h 173"/>
                <a:gd name="T46" fmla="*/ 1 w 276"/>
                <a:gd name="T47" fmla="*/ 20 h 173"/>
                <a:gd name="T48" fmla="*/ 3 w 276"/>
                <a:gd name="T49" fmla="*/ 14 h 173"/>
                <a:gd name="T50" fmla="*/ 8 w 276"/>
                <a:gd name="T51" fmla="*/ 7 h 173"/>
                <a:gd name="T52" fmla="*/ 14 w 276"/>
                <a:gd name="T53" fmla="*/ 4 h 173"/>
                <a:gd name="T54" fmla="*/ 19 w 276"/>
                <a:gd name="T55" fmla="*/ 0 h 173"/>
                <a:gd name="T56" fmla="*/ 26 w 27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73">
                  <a:moveTo>
                    <a:pt x="26" y="0"/>
                  </a:moveTo>
                  <a:lnTo>
                    <a:pt x="248" y="0"/>
                  </a:lnTo>
                  <a:lnTo>
                    <a:pt x="255" y="0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3" y="14"/>
                  </a:lnTo>
                  <a:lnTo>
                    <a:pt x="274" y="20"/>
                  </a:lnTo>
                  <a:lnTo>
                    <a:pt x="276" y="27"/>
                  </a:lnTo>
                  <a:lnTo>
                    <a:pt x="276" y="147"/>
                  </a:lnTo>
                  <a:lnTo>
                    <a:pt x="274" y="154"/>
                  </a:lnTo>
                  <a:lnTo>
                    <a:pt x="273" y="161"/>
                  </a:lnTo>
                  <a:lnTo>
                    <a:pt x="267" y="166"/>
                  </a:lnTo>
                  <a:lnTo>
                    <a:pt x="262" y="170"/>
                  </a:lnTo>
                  <a:lnTo>
                    <a:pt x="255" y="173"/>
                  </a:lnTo>
                  <a:lnTo>
                    <a:pt x="248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Freeform 35"/>
            <p:cNvSpPr>
              <a:spLocks/>
            </p:cNvSpPr>
            <p:nvPr/>
          </p:nvSpPr>
          <p:spPr bwMode="auto">
            <a:xfrm>
              <a:off x="542848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Freeform 36"/>
            <p:cNvSpPr>
              <a:spLocks/>
            </p:cNvSpPr>
            <p:nvPr/>
          </p:nvSpPr>
          <p:spPr bwMode="auto">
            <a:xfrm>
              <a:off x="5579384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5730989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Freeform 38"/>
            <p:cNvSpPr>
              <a:spLocks/>
            </p:cNvSpPr>
            <p:nvPr/>
          </p:nvSpPr>
          <p:spPr bwMode="auto">
            <a:xfrm>
              <a:off x="5883303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Freeform 39"/>
            <p:cNvSpPr>
              <a:spLocks/>
            </p:cNvSpPr>
            <p:nvPr/>
          </p:nvSpPr>
          <p:spPr bwMode="auto">
            <a:xfrm>
              <a:off x="6034908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Freeform 40"/>
            <p:cNvSpPr>
              <a:spLocks/>
            </p:cNvSpPr>
            <p:nvPr/>
          </p:nvSpPr>
          <p:spPr bwMode="auto">
            <a:xfrm>
              <a:off x="6185805" y="5404624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20 h 173"/>
                <a:gd name="T14" fmla="*/ 188 w 188"/>
                <a:gd name="T15" fmla="*/ 27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7 h 173"/>
                <a:gd name="T46" fmla="*/ 0 w 188"/>
                <a:gd name="T47" fmla="*/ 20 h 173"/>
                <a:gd name="T48" fmla="*/ 4 w 188"/>
                <a:gd name="T49" fmla="*/ 14 h 173"/>
                <a:gd name="T50" fmla="*/ 7 w 188"/>
                <a:gd name="T51" fmla="*/ 7 h 173"/>
                <a:gd name="T52" fmla="*/ 14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20"/>
                  </a:lnTo>
                  <a:lnTo>
                    <a:pt x="188" y="27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Freeform 41"/>
            <p:cNvSpPr>
              <a:spLocks/>
            </p:cNvSpPr>
            <p:nvPr/>
          </p:nvSpPr>
          <p:spPr bwMode="auto">
            <a:xfrm>
              <a:off x="6337410" y="540462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4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Freeform 42"/>
            <p:cNvSpPr>
              <a:spLocks/>
            </p:cNvSpPr>
            <p:nvPr/>
          </p:nvSpPr>
          <p:spPr bwMode="auto">
            <a:xfrm>
              <a:off x="6488307" y="5404624"/>
              <a:ext cx="134603" cy="122560"/>
            </a:xfrm>
            <a:custGeom>
              <a:avLst/>
              <a:gdLst>
                <a:gd name="T0" fmla="*/ 27 w 190"/>
                <a:gd name="T1" fmla="*/ 0 h 173"/>
                <a:gd name="T2" fmla="*/ 162 w 190"/>
                <a:gd name="T3" fmla="*/ 0 h 173"/>
                <a:gd name="T4" fmla="*/ 169 w 190"/>
                <a:gd name="T5" fmla="*/ 0 h 173"/>
                <a:gd name="T6" fmla="*/ 176 w 190"/>
                <a:gd name="T7" fmla="*/ 4 h 173"/>
                <a:gd name="T8" fmla="*/ 181 w 190"/>
                <a:gd name="T9" fmla="*/ 7 h 173"/>
                <a:gd name="T10" fmla="*/ 186 w 190"/>
                <a:gd name="T11" fmla="*/ 14 h 173"/>
                <a:gd name="T12" fmla="*/ 188 w 190"/>
                <a:gd name="T13" fmla="*/ 20 h 173"/>
                <a:gd name="T14" fmla="*/ 190 w 190"/>
                <a:gd name="T15" fmla="*/ 27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6 w 190"/>
                <a:gd name="T25" fmla="*/ 170 h 173"/>
                <a:gd name="T26" fmla="*/ 169 w 190"/>
                <a:gd name="T27" fmla="*/ 173 h 173"/>
                <a:gd name="T28" fmla="*/ 162 w 190"/>
                <a:gd name="T29" fmla="*/ 173 h 173"/>
                <a:gd name="T30" fmla="*/ 27 w 190"/>
                <a:gd name="T31" fmla="*/ 173 h 173"/>
                <a:gd name="T32" fmla="*/ 20 w 190"/>
                <a:gd name="T33" fmla="*/ 173 h 173"/>
                <a:gd name="T34" fmla="*/ 14 w 190"/>
                <a:gd name="T35" fmla="*/ 170 h 173"/>
                <a:gd name="T36" fmla="*/ 9 w 190"/>
                <a:gd name="T37" fmla="*/ 166 h 173"/>
                <a:gd name="T38" fmla="*/ 4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7 h 173"/>
                <a:gd name="T46" fmla="*/ 2 w 190"/>
                <a:gd name="T47" fmla="*/ 20 h 173"/>
                <a:gd name="T48" fmla="*/ 4 w 190"/>
                <a:gd name="T49" fmla="*/ 14 h 173"/>
                <a:gd name="T50" fmla="*/ 9 w 190"/>
                <a:gd name="T51" fmla="*/ 7 h 173"/>
                <a:gd name="T52" fmla="*/ 14 w 190"/>
                <a:gd name="T53" fmla="*/ 4 h 173"/>
                <a:gd name="T54" fmla="*/ 20 w 190"/>
                <a:gd name="T55" fmla="*/ 0 h 173"/>
                <a:gd name="T56" fmla="*/ 27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90" y="27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6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Freeform 43"/>
            <p:cNvSpPr>
              <a:spLocks/>
            </p:cNvSpPr>
            <p:nvPr/>
          </p:nvSpPr>
          <p:spPr bwMode="auto">
            <a:xfrm>
              <a:off x="6639913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Freeform 44"/>
            <p:cNvSpPr>
              <a:spLocks/>
            </p:cNvSpPr>
            <p:nvPr/>
          </p:nvSpPr>
          <p:spPr bwMode="auto">
            <a:xfrm>
              <a:off x="679151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5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5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Freeform 45"/>
            <p:cNvSpPr>
              <a:spLocks/>
            </p:cNvSpPr>
            <p:nvPr/>
          </p:nvSpPr>
          <p:spPr bwMode="auto">
            <a:xfrm>
              <a:off x="6943831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Freeform 46"/>
            <p:cNvSpPr>
              <a:spLocks/>
            </p:cNvSpPr>
            <p:nvPr/>
          </p:nvSpPr>
          <p:spPr bwMode="auto">
            <a:xfrm>
              <a:off x="7095437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Freeform 47"/>
            <p:cNvSpPr>
              <a:spLocks/>
            </p:cNvSpPr>
            <p:nvPr/>
          </p:nvSpPr>
          <p:spPr bwMode="auto">
            <a:xfrm>
              <a:off x="7246333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3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3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4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4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3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Freeform 48"/>
            <p:cNvSpPr>
              <a:spLocks/>
            </p:cNvSpPr>
            <p:nvPr/>
          </p:nvSpPr>
          <p:spPr bwMode="auto">
            <a:xfrm>
              <a:off x="5215248" y="5551270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7 h 173"/>
                <a:gd name="T18" fmla="*/ 337 w 337"/>
                <a:gd name="T19" fmla="*/ 154 h 173"/>
                <a:gd name="T20" fmla="*/ 334 w 337"/>
                <a:gd name="T21" fmla="*/ 161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1 h 173"/>
                <a:gd name="T40" fmla="*/ 1 w 337"/>
                <a:gd name="T41" fmla="*/ 154 h 173"/>
                <a:gd name="T42" fmla="*/ 0 w 337"/>
                <a:gd name="T43" fmla="*/ 147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7"/>
                  </a:lnTo>
                  <a:lnTo>
                    <a:pt x="337" y="154"/>
                  </a:lnTo>
                  <a:lnTo>
                    <a:pt x="334" y="161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Freeform 49"/>
            <p:cNvSpPr>
              <a:spLocks/>
            </p:cNvSpPr>
            <p:nvPr/>
          </p:nvSpPr>
          <p:spPr bwMode="auto">
            <a:xfrm>
              <a:off x="5473119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Freeform 50"/>
            <p:cNvSpPr>
              <a:spLocks/>
            </p:cNvSpPr>
            <p:nvPr/>
          </p:nvSpPr>
          <p:spPr bwMode="auto">
            <a:xfrm>
              <a:off x="5624016" y="5551270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Freeform 51"/>
            <p:cNvSpPr>
              <a:spLocks/>
            </p:cNvSpPr>
            <p:nvPr/>
          </p:nvSpPr>
          <p:spPr bwMode="auto">
            <a:xfrm>
              <a:off x="5775621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52"/>
            <p:cNvSpPr>
              <a:spLocks/>
            </p:cNvSpPr>
            <p:nvPr/>
          </p:nvSpPr>
          <p:spPr bwMode="auto">
            <a:xfrm>
              <a:off x="5926518" y="5551270"/>
              <a:ext cx="134603" cy="122560"/>
            </a:xfrm>
            <a:custGeom>
              <a:avLst/>
              <a:gdLst>
                <a:gd name="T0" fmla="*/ 28 w 190"/>
                <a:gd name="T1" fmla="*/ 0 h 173"/>
                <a:gd name="T2" fmla="*/ 163 w 190"/>
                <a:gd name="T3" fmla="*/ 0 h 173"/>
                <a:gd name="T4" fmla="*/ 170 w 190"/>
                <a:gd name="T5" fmla="*/ 0 h 173"/>
                <a:gd name="T6" fmla="*/ 175 w 190"/>
                <a:gd name="T7" fmla="*/ 3 h 173"/>
                <a:gd name="T8" fmla="*/ 181 w 190"/>
                <a:gd name="T9" fmla="*/ 7 h 173"/>
                <a:gd name="T10" fmla="*/ 186 w 190"/>
                <a:gd name="T11" fmla="*/ 12 h 173"/>
                <a:gd name="T12" fmla="*/ 188 w 190"/>
                <a:gd name="T13" fmla="*/ 19 h 173"/>
                <a:gd name="T14" fmla="*/ 190 w 190"/>
                <a:gd name="T15" fmla="*/ 26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5 w 190"/>
                <a:gd name="T25" fmla="*/ 169 h 173"/>
                <a:gd name="T26" fmla="*/ 170 w 190"/>
                <a:gd name="T27" fmla="*/ 173 h 173"/>
                <a:gd name="T28" fmla="*/ 163 w 190"/>
                <a:gd name="T29" fmla="*/ 173 h 173"/>
                <a:gd name="T30" fmla="*/ 28 w 190"/>
                <a:gd name="T31" fmla="*/ 173 h 173"/>
                <a:gd name="T32" fmla="*/ 21 w 190"/>
                <a:gd name="T33" fmla="*/ 173 h 173"/>
                <a:gd name="T34" fmla="*/ 14 w 190"/>
                <a:gd name="T35" fmla="*/ 169 h 173"/>
                <a:gd name="T36" fmla="*/ 9 w 190"/>
                <a:gd name="T37" fmla="*/ 166 h 173"/>
                <a:gd name="T38" fmla="*/ 6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6 h 173"/>
                <a:gd name="T46" fmla="*/ 2 w 190"/>
                <a:gd name="T47" fmla="*/ 19 h 173"/>
                <a:gd name="T48" fmla="*/ 6 w 190"/>
                <a:gd name="T49" fmla="*/ 12 h 173"/>
                <a:gd name="T50" fmla="*/ 9 w 190"/>
                <a:gd name="T51" fmla="*/ 7 h 173"/>
                <a:gd name="T52" fmla="*/ 14 w 190"/>
                <a:gd name="T53" fmla="*/ 3 h 173"/>
                <a:gd name="T54" fmla="*/ 21 w 190"/>
                <a:gd name="T55" fmla="*/ 0 h 173"/>
                <a:gd name="T56" fmla="*/ 28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90" y="26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6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Freeform 53"/>
            <p:cNvSpPr>
              <a:spLocks/>
            </p:cNvSpPr>
            <p:nvPr/>
          </p:nvSpPr>
          <p:spPr bwMode="auto">
            <a:xfrm>
              <a:off x="6079540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Freeform 54"/>
            <p:cNvSpPr>
              <a:spLocks/>
            </p:cNvSpPr>
            <p:nvPr/>
          </p:nvSpPr>
          <p:spPr bwMode="auto">
            <a:xfrm>
              <a:off x="6230436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69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8" name="Freeform 55"/>
            <p:cNvSpPr>
              <a:spLocks/>
            </p:cNvSpPr>
            <p:nvPr/>
          </p:nvSpPr>
          <p:spPr bwMode="auto">
            <a:xfrm>
              <a:off x="6382042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Freeform 56"/>
            <p:cNvSpPr>
              <a:spLocks/>
            </p:cNvSpPr>
            <p:nvPr/>
          </p:nvSpPr>
          <p:spPr bwMode="auto">
            <a:xfrm>
              <a:off x="6532938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2 w 188"/>
                <a:gd name="T3" fmla="*/ 0 h 173"/>
                <a:gd name="T4" fmla="*/ 169 w 188"/>
                <a:gd name="T5" fmla="*/ 0 h 173"/>
                <a:gd name="T6" fmla="*/ 176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6 w 188"/>
                <a:gd name="T25" fmla="*/ 169 h 173"/>
                <a:gd name="T26" fmla="*/ 169 w 188"/>
                <a:gd name="T27" fmla="*/ 173 h 173"/>
                <a:gd name="T28" fmla="*/ 162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4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6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Freeform 57"/>
            <p:cNvSpPr>
              <a:spLocks/>
            </p:cNvSpPr>
            <p:nvPr/>
          </p:nvSpPr>
          <p:spPr bwMode="auto">
            <a:xfrm>
              <a:off x="6684544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Freeform 58"/>
            <p:cNvSpPr>
              <a:spLocks/>
            </p:cNvSpPr>
            <p:nvPr/>
          </p:nvSpPr>
          <p:spPr bwMode="auto">
            <a:xfrm>
              <a:off x="6836149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Freeform 59"/>
            <p:cNvSpPr>
              <a:spLocks/>
            </p:cNvSpPr>
            <p:nvPr/>
          </p:nvSpPr>
          <p:spPr bwMode="auto">
            <a:xfrm>
              <a:off x="6987046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Freeform 60"/>
            <p:cNvSpPr>
              <a:spLocks/>
            </p:cNvSpPr>
            <p:nvPr/>
          </p:nvSpPr>
          <p:spPr bwMode="auto">
            <a:xfrm>
              <a:off x="7138651" y="5551270"/>
              <a:ext cx="246535" cy="268497"/>
            </a:xfrm>
            <a:custGeom>
              <a:avLst/>
              <a:gdLst>
                <a:gd name="T0" fmla="*/ 38 w 348"/>
                <a:gd name="T1" fmla="*/ 0 h 379"/>
                <a:gd name="T2" fmla="*/ 322 w 348"/>
                <a:gd name="T3" fmla="*/ 0 h 379"/>
                <a:gd name="T4" fmla="*/ 329 w 348"/>
                <a:gd name="T5" fmla="*/ 0 h 379"/>
                <a:gd name="T6" fmla="*/ 336 w 348"/>
                <a:gd name="T7" fmla="*/ 3 h 379"/>
                <a:gd name="T8" fmla="*/ 341 w 348"/>
                <a:gd name="T9" fmla="*/ 7 h 379"/>
                <a:gd name="T10" fmla="*/ 345 w 348"/>
                <a:gd name="T11" fmla="*/ 12 h 379"/>
                <a:gd name="T12" fmla="*/ 348 w 348"/>
                <a:gd name="T13" fmla="*/ 19 h 379"/>
                <a:gd name="T14" fmla="*/ 348 w 348"/>
                <a:gd name="T15" fmla="*/ 26 h 379"/>
                <a:gd name="T16" fmla="*/ 348 w 348"/>
                <a:gd name="T17" fmla="*/ 350 h 379"/>
                <a:gd name="T18" fmla="*/ 345 w 348"/>
                <a:gd name="T19" fmla="*/ 364 h 379"/>
                <a:gd name="T20" fmla="*/ 336 w 348"/>
                <a:gd name="T21" fmla="*/ 376 h 379"/>
                <a:gd name="T22" fmla="*/ 322 w 348"/>
                <a:gd name="T23" fmla="*/ 379 h 379"/>
                <a:gd name="T24" fmla="*/ 91 w 348"/>
                <a:gd name="T25" fmla="*/ 379 h 379"/>
                <a:gd name="T26" fmla="*/ 77 w 348"/>
                <a:gd name="T27" fmla="*/ 376 h 379"/>
                <a:gd name="T28" fmla="*/ 68 w 348"/>
                <a:gd name="T29" fmla="*/ 364 h 379"/>
                <a:gd name="T30" fmla="*/ 65 w 348"/>
                <a:gd name="T31" fmla="*/ 350 h 379"/>
                <a:gd name="T32" fmla="*/ 65 w 348"/>
                <a:gd name="T33" fmla="*/ 173 h 379"/>
                <a:gd name="T34" fmla="*/ 38 w 348"/>
                <a:gd name="T35" fmla="*/ 173 h 379"/>
                <a:gd name="T36" fmla="*/ 19 w 348"/>
                <a:gd name="T37" fmla="*/ 169 h 379"/>
                <a:gd name="T38" fmla="*/ 5 w 348"/>
                <a:gd name="T39" fmla="*/ 161 h 379"/>
                <a:gd name="T40" fmla="*/ 0 w 348"/>
                <a:gd name="T41" fmla="*/ 147 h 379"/>
                <a:gd name="T42" fmla="*/ 0 w 348"/>
                <a:gd name="T43" fmla="*/ 26 h 379"/>
                <a:gd name="T44" fmla="*/ 5 w 348"/>
                <a:gd name="T45" fmla="*/ 12 h 379"/>
                <a:gd name="T46" fmla="*/ 19 w 348"/>
                <a:gd name="T47" fmla="*/ 3 h 379"/>
                <a:gd name="T48" fmla="*/ 38 w 348"/>
                <a:gd name="T4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79">
                  <a:moveTo>
                    <a:pt x="38" y="0"/>
                  </a:moveTo>
                  <a:lnTo>
                    <a:pt x="322" y="0"/>
                  </a:lnTo>
                  <a:lnTo>
                    <a:pt x="329" y="0"/>
                  </a:lnTo>
                  <a:lnTo>
                    <a:pt x="336" y="3"/>
                  </a:lnTo>
                  <a:lnTo>
                    <a:pt x="341" y="7"/>
                  </a:lnTo>
                  <a:lnTo>
                    <a:pt x="345" y="12"/>
                  </a:lnTo>
                  <a:lnTo>
                    <a:pt x="348" y="19"/>
                  </a:lnTo>
                  <a:lnTo>
                    <a:pt x="348" y="26"/>
                  </a:lnTo>
                  <a:lnTo>
                    <a:pt x="348" y="350"/>
                  </a:lnTo>
                  <a:lnTo>
                    <a:pt x="345" y="364"/>
                  </a:lnTo>
                  <a:lnTo>
                    <a:pt x="336" y="376"/>
                  </a:lnTo>
                  <a:lnTo>
                    <a:pt x="322" y="379"/>
                  </a:lnTo>
                  <a:lnTo>
                    <a:pt x="91" y="379"/>
                  </a:lnTo>
                  <a:lnTo>
                    <a:pt x="77" y="376"/>
                  </a:lnTo>
                  <a:lnTo>
                    <a:pt x="68" y="364"/>
                  </a:lnTo>
                  <a:lnTo>
                    <a:pt x="65" y="350"/>
                  </a:lnTo>
                  <a:lnTo>
                    <a:pt x="65" y="173"/>
                  </a:lnTo>
                  <a:lnTo>
                    <a:pt x="38" y="173"/>
                  </a:lnTo>
                  <a:lnTo>
                    <a:pt x="19" y="169"/>
                  </a:lnTo>
                  <a:lnTo>
                    <a:pt x="5" y="161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19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Freeform 61"/>
            <p:cNvSpPr>
              <a:spLocks/>
            </p:cNvSpPr>
            <p:nvPr/>
          </p:nvSpPr>
          <p:spPr bwMode="auto">
            <a:xfrm>
              <a:off x="5215248" y="5843854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6 h 173"/>
                <a:gd name="T18" fmla="*/ 337 w 337"/>
                <a:gd name="T19" fmla="*/ 153 h 173"/>
                <a:gd name="T20" fmla="*/ 334 w 337"/>
                <a:gd name="T21" fmla="*/ 160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0 h 173"/>
                <a:gd name="T40" fmla="*/ 1 w 337"/>
                <a:gd name="T41" fmla="*/ 153 h 173"/>
                <a:gd name="T42" fmla="*/ 0 w 337"/>
                <a:gd name="T43" fmla="*/ 146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6"/>
                  </a:lnTo>
                  <a:lnTo>
                    <a:pt x="337" y="153"/>
                  </a:lnTo>
                  <a:lnTo>
                    <a:pt x="334" y="160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Freeform 62"/>
            <p:cNvSpPr>
              <a:spLocks/>
            </p:cNvSpPr>
            <p:nvPr/>
          </p:nvSpPr>
          <p:spPr bwMode="auto">
            <a:xfrm>
              <a:off x="5473119" y="584385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4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Freeform 63"/>
            <p:cNvSpPr>
              <a:spLocks/>
            </p:cNvSpPr>
            <p:nvPr/>
          </p:nvSpPr>
          <p:spPr bwMode="auto">
            <a:xfrm>
              <a:off x="5624016" y="5843854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8 w 189"/>
                <a:gd name="T19" fmla="*/ 153 h 173"/>
                <a:gd name="T20" fmla="*/ 186 w 189"/>
                <a:gd name="T21" fmla="*/ 160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0 h 173"/>
                <a:gd name="T40" fmla="*/ 2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8" y="153"/>
                  </a:lnTo>
                  <a:lnTo>
                    <a:pt x="186" y="160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Freeform 64"/>
            <p:cNvSpPr>
              <a:spLocks/>
            </p:cNvSpPr>
            <p:nvPr/>
          </p:nvSpPr>
          <p:spPr bwMode="auto">
            <a:xfrm>
              <a:off x="5775621" y="5843854"/>
              <a:ext cx="998186" cy="122560"/>
            </a:xfrm>
            <a:custGeom>
              <a:avLst/>
              <a:gdLst>
                <a:gd name="T0" fmla="*/ 28 w 1409"/>
                <a:gd name="T1" fmla="*/ 0 h 173"/>
                <a:gd name="T2" fmla="*/ 1383 w 1409"/>
                <a:gd name="T3" fmla="*/ 0 h 173"/>
                <a:gd name="T4" fmla="*/ 1390 w 1409"/>
                <a:gd name="T5" fmla="*/ 0 h 173"/>
                <a:gd name="T6" fmla="*/ 1395 w 1409"/>
                <a:gd name="T7" fmla="*/ 3 h 173"/>
                <a:gd name="T8" fmla="*/ 1400 w 1409"/>
                <a:gd name="T9" fmla="*/ 7 h 173"/>
                <a:gd name="T10" fmla="*/ 1406 w 1409"/>
                <a:gd name="T11" fmla="*/ 12 h 173"/>
                <a:gd name="T12" fmla="*/ 1407 w 1409"/>
                <a:gd name="T13" fmla="*/ 19 h 173"/>
                <a:gd name="T14" fmla="*/ 1409 w 1409"/>
                <a:gd name="T15" fmla="*/ 26 h 173"/>
                <a:gd name="T16" fmla="*/ 1409 w 1409"/>
                <a:gd name="T17" fmla="*/ 146 h 173"/>
                <a:gd name="T18" fmla="*/ 1407 w 1409"/>
                <a:gd name="T19" fmla="*/ 153 h 173"/>
                <a:gd name="T20" fmla="*/ 1406 w 1409"/>
                <a:gd name="T21" fmla="*/ 160 h 173"/>
                <a:gd name="T22" fmla="*/ 1400 w 1409"/>
                <a:gd name="T23" fmla="*/ 166 h 173"/>
                <a:gd name="T24" fmla="*/ 1395 w 1409"/>
                <a:gd name="T25" fmla="*/ 169 h 173"/>
                <a:gd name="T26" fmla="*/ 1390 w 1409"/>
                <a:gd name="T27" fmla="*/ 173 h 173"/>
                <a:gd name="T28" fmla="*/ 1383 w 1409"/>
                <a:gd name="T29" fmla="*/ 173 h 173"/>
                <a:gd name="T30" fmla="*/ 28 w 1409"/>
                <a:gd name="T31" fmla="*/ 173 h 173"/>
                <a:gd name="T32" fmla="*/ 21 w 1409"/>
                <a:gd name="T33" fmla="*/ 173 h 173"/>
                <a:gd name="T34" fmla="*/ 14 w 1409"/>
                <a:gd name="T35" fmla="*/ 169 h 173"/>
                <a:gd name="T36" fmla="*/ 9 w 1409"/>
                <a:gd name="T37" fmla="*/ 166 h 173"/>
                <a:gd name="T38" fmla="*/ 3 w 1409"/>
                <a:gd name="T39" fmla="*/ 160 h 173"/>
                <a:gd name="T40" fmla="*/ 2 w 1409"/>
                <a:gd name="T41" fmla="*/ 153 h 173"/>
                <a:gd name="T42" fmla="*/ 0 w 1409"/>
                <a:gd name="T43" fmla="*/ 146 h 173"/>
                <a:gd name="T44" fmla="*/ 0 w 1409"/>
                <a:gd name="T45" fmla="*/ 26 h 173"/>
                <a:gd name="T46" fmla="*/ 2 w 1409"/>
                <a:gd name="T47" fmla="*/ 19 h 173"/>
                <a:gd name="T48" fmla="*/ 3 w 1409"/>
                <a:gd name="T49" fmla="*/ 12 h 173"/>
                <a:gd name="T50" fmla="*/ 9 w 1409"/>
                <a:gd name="T51" fmla="*/ 7 h 173"/>
                <a:gd name="T52" fmla="*/ 14 w 1409"/>
                <a:gd name="T53" fmla="*/ 3 h 173"/>
                <a:gd name="T54" fmla="*/ 21 w 1409"/>
                <a:gd name="T55" fmla="*/ 0 h 173"/>
                <a:gd name="T56" fmla="*/ 28 w 140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9" h="173">
                  <a:moveTo>
                    <a:pt x="28" y="0"/>
                  </a:moveTo>
                  <a:lnTo>
                    <a:pt x="1383" y="0"/>
                  </a:lnTo>
                  <a:lnTo>
                    <a:pt x="1390" y="0"/>
                  </a:lnTo>
                  <a:lnTo>
                    <a:pt x="1395" y="3"/>
                  </a:lnTo>
                  <a:lnTo>
                    <a:pt x="1400" y="7"/>
                  </a:lnTo>
                  <a:lnTo>
                    <a:pt x="1406" y="12"/>
                  </a:lnTo>
                  <a:lnTo>
                    <a:pt x="1407" y="19"/>
                  </a:lnTo>
                  <a:lnTo>
                    <a:pt x="1409" y="26"/>
                  </a:lnTo>
                  <a:lnTo>
                    <a:pt x="1409" y="146"/>
                  </a:lnTo>
                  <a:lnTo>
                    <a:pt x="1407" y="153"/>
                  </a:lnTo>
                  <a:lnTo>
                    <a:pt x="1406" y="160"/>
                  </a:lnTo>
                  <a:lnTo>
                    <a:pt x="1400" y="166"/>
                  </a:lnTo>
                  <a:lnTo>
                    <a:pt x="1395" y="169"/>
                  </a:lnTo>
                  <a:lnTo>
                    <a:pt x="1390" y="173"/>
                  </a:lnTo>
                  <a:lnTo>
                    <a:pt x="138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8" name="Freeform 65"/>
            <p:cNvSpPr>
              <a:spLocks/>
            </p:cNvSpPr>
            <p:nvPr/>
          </p:nvSpPr>
          <p:spPr bwMode="auto">
            <a:xfrm>
              <a:off x="6791518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2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2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5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5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2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5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9" name="Freeform 66"/>
            <p:cNvSpPr>
              <a:spLocks/>
            </p:cNvSpPr>
            <p:nvPr/>
          </p:nvSpPr>
          <p:spPr bwMode="auto">
            <a:xfrm>
              <a:off x="6943831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4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Freeform 67"/>
            <p:cNvSpPr>
              <a:spLocks/>
            </p:cNvSpPr>
            <p:nvPr/>
          </p:nvSpPr>
          <p:spPr bwMode="auto">
            <a:xfrm>
              <a:off x="7095437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3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3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Freeform 68"/>
            <p:cNvSpPr>
              <a:spLocks/>
            </p:cNvSpPr>
            <p:nvPr/>
          </p:nvSpPr>
          <p:spPr bwMode="auto">
            <a:xfrm>
              <a:off x="7249167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2" name="Freeform 69"/>
            <p:cNvSpPr>
              <a:spLocks/>
            </p:cNvSpPr>
            <p:nvPr/>
          </p:nvSpPr>
          <p:spPr bwMode="auto">
            <a:xfrm>
              <a:off x="746736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1 w 196"/>
                <a:gd name="T47" fmla="*/ 20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Freeform 70"/>
            <p:cNvSpPr>
              <a:spLocks/>
            </p:cNvSpPr>
            <p:nvPr/>
          </p:nvSpPr>
          <p:spPr bwMode="auto">
            <a:xfrm>
              <a:off x="762605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2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Freeform 71"/>
            <p:cNvSpPr>
              <a:spLocks/>
            </p:cNvSpPr>
            <p:nvPr/>
          </p:nvSpPr>
          <p:spPr bwMode="auto">
            <a:xfrm>
              <a:off x="7783328" y="5404624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0 h 173"/>
                <a:gd name="T6" fmla="*/ 184 w 198"/>
                <a:gd name="T7" fmla="*/ 4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20 h 173"/>
                <a:gd name="T14" fmla="*/ 198 w 198"/>
                <a:gd name="T15" fmla="*/ 27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7 h 173"/>
                <a:gd name="T46" fmla="*/ 2 w 198"/>
                <a:gd name="T47" fmla="*/ 20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4 h 173"/>
                <a:gd name="T54" fmla="*/ 21 w 198"/>
                <a:gd name="T55" fmla="*/ 0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Freeform 72"/>
            <p:cNvSpPr>
              <a:spLocks/>
            </p:cNvSpPr>
            <p:nvPr/>
          </p:nvSpPr>
          <p:spPr bwMode="auto">
            <a:xfrm>
              <a:off x="746736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4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4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4 w 196"/>
                <a:gd name="T35" fmla="*/ 171 h 174"/>
                <a:gd name="T36" fmla="*/ 8 w 196"/>
                <a:gd name="T37" fmla="*/ 166 h 174"/>
                <a:gd name="T38" fmla="*/ 3 w 196"/>
                <a:gd name="T39" fmla="*/ 160 h 174"/>
                <a:gd name="T40" fmla="*/ 1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1 w 196"/>
                <a:gd name="T47" fmla="*/ 21 h 174"/>
                <a:gd name="T48" fmla="*/ 3 w 196"/>
                <a:gd name="T49" fmla="*/ 14 h 174"/>
                <a:gd name="T50" fmla="*/ 8 w 196"/>
                <a:gd name="T51" fmla="*/ 8 h 174"/>
                <a:gd name="T52" fmla="*/ 14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4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8" y="8"/>
                  </a:lnTo>
                  <a:lnTo>
                    <a:pt x="14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Freeform 73"/>
            <p:cNvSpPr>
              <a:spLocks/>
            </p:cNvSpPr>
            <p:nvPr/>
          </p:nvSpPr>
          <p:spPr bwMode="auto">
            <a:xfrm>
              <a:off x="762605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2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2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2 w 196"/>
                <a:gd name="T35" fmla="*/ 171 h 174"/>
                <a:gd name="T36" fmla="*/ 7 w 196"/>
                <a:gd name="T37" fmla="*/ 166 h 174"/>
                <a:gd name="T38" fmla="*/ 3 w 196"/>
                <a:gd name="T39" fmla="*/ 160 h 174"/>
                <a:gd name="T40" fmla="*/ 0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0 w 196"/>
                <a:gd name="T47" fmla="*/ 21 h 174"/>
                <a:gd name="T48" fmla="*/ 3 w 196"/>
                <a:gd name="T49" fmla="*/ 14 h 174"/>
                <a:gd name="T50" fmla="*/ 7 w 196"/>
                <a:gd name="T51" fmla="*/ 8 h 174"/>
                <a:gd name="T52" fmla="*/ 12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2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2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2" y="171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Freeform 74"/>
            <p:cNvSpPr>
              <a:spLocks/>
            </p:cNvSpPr>
            <p:nvPr/>
          </p:nvSpPr>
          <p:spPr bwMode="auto">
            <a:xfrm>
              <a:off x="7626055" y="5705709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0 h 174"/>
                <a:gd name="T6" fmla="*/ 182 w 196"/>
                <a:gd name="T7" fmla="*/ 4 h 174"/>
                <a:gd name="T8" fmla="*/ 189 w 196"/>
                <a:gd name="T9" fmla="*/ 7 h 174"/>
                <a:gd name="T10" fmla="*/ 192 w 196"/>
                <a:gd name="T11" fmla="*/ 13 h 174"/>
                <a:gd name="T12" fmla="*/ 196 w 196"/>
                <a:gd name="T13" fmla="*/ 20 h 174"/>
                <a:gd name="T14" fmla="*/ 196 w 196"/>
                <a:gd name="T15" fmla="*/ 27 h 174"/>
                <a:gd name="T16" fmla="*/ 196 w 196"/>
                <a:gd name="T17" fmla="*/ 147 h 174"/>
                <a:gd name="T18" fmla="*/ 196 w 196"/>
                <a:gd name="T19" fmla="*/ 154 h 174"/>
                <a:gd name="T20" fmla="*/ 192 w 196"/>
                <a:gd name="T21" fmla="*/ 161 h 174"/>
                <a:gd name="T22" fmla="*/ 189 w 196"/>
                <a:gd name="T23" fmla="*/ 167 h 174"/>
                <a:gd name="T24" fmla="*/ 182 w 196"/>
                <a:gd name="T25" fmla="*/ 170 h 174"/>
                <a:gd name="T26" fmla="*/ 177 w 196"/>
                <a:gd name="T27" fmla="*/ 174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4 h 174"/>
                <a:gd name="T34" fmla="*/ 12 w 196"/>
                <a:gd name="T35" fmla="*/ 170 h 174"/>
                <a:gd name="T36" fmla="*/ 7 w 196"/>
                <a:gd name="T37" fmla="*/ 167 h 174"/>
                <a:gd name="T38" fmla="*/ 3 w 196"/>
                <a:gd name="T39" fmla="*/ 161 h 174"/>
                <a:gd name="T40" fmla="*/ 0 w 196"/>
                <a:gd name="T41" fmla="*/ 154 h 174"/>
                <a:gd name="T42" fmla="*/ 0 w 196"/>
                <a:gd name="T43" fmla="*/ 147 h 174"/>
                <a:gd name="T44" fmla="*/ 0 w 196"/>
                <a:gd name="T45" fmla="*/ 27 h 174"/>
                <a:gd name="T46" fmla="*/ 0 w 196"/>
                <a:gd name="T47" fmla="*/ 20 h 174"/>
                <a:gd name="T48" fmla="*/ 3 w 196"/>
                <a:gd name="T49" fmla="*/ 13 h 174"/>
                <a:gd name="T50" fmla="*/ 7 w 196"/>
                <a:gd name="T51" fmla="*/ 7 h 174"/>
                <a:gd name="T52" fmla="*/ 12 w 196"/>
                <a:gd name="T53" fmla="*/ 4 h 174"/>
                <a:gd name="T54" fmla="*/ 19 w 196"/>
                <a:gd name="T55" fmla="*/ 0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7"/>
                  </a:lnTo>
                  <a:lnTo>
                    <a:pt x="182" y="170"/>
                  </a:lnTo>
                  <a:lnTo>
                    <a:pt x="177" y="174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 75"/>
            <p:cNvSpPr>
              <a:spLocks/>
            </p:cNvSpPr>
            <p:nvPr/>
          </p:nvSpPr>
          <p:spPr bwMode="auto">
            <a:xfrm>
              <a:off x="7783328" y="5848813"/>
              <a:ext cx="140270" cy="123268"/>
            </a:xfrm>
            <a:custGeom>
              <a:avLst/>
              <a:gdLst>
                <a:gd name="T0" fmla="*/ 28 w 198"/>
                <a:gd name="T1" fmla="*/ 0 h 174"/>
                <a:gd name="T2" fmla="*/ 170 w 198"/>
                <a:gd name="T3" fmla="*/ 0 h 174"/>
                <a:gd name="T4" fmla="*/ 179 w 198"/>
                <a:gd name="T5" fmla="*/ 1 h 174"/>
                <a:gd name="T6" fmla="*/ 184 w 198"/>
                <a:gd name="T7" fmla="*/ 5 h 174"/>
                <a:gd name="T8" fmla="*/ 189 w 198"/>
                <a:gd name="T9" fmla="*/ 8 h 174"/>
                <a:gd name="T10" fmla="*/ 194 w 198"/>
                <a:gd name="T11" fmla="*/ 14 h 174"/>
                <a:gd name="T12" fmla="*/ 196 w 198"/>
                <a:gd name="T13" fmla="*/ 21 h 174"/>
                <a:gd name="T14" fmla="*/ 198 w 198"/>
                <a:gd name="T15" fmla="*/ 28 h 174"/>
                <a:gd name="T16" fmla="*/ 198 w 198"/>
                <a:gd name="T17" fmla="*/ 148 h 174"/>
                <a:gd name="T18" fmla="*/ 196 w 198"/>
                <a:gd name="T19" fmla="*/ 155 h 174"/>
                <a:gd name="T20" fmla="*/ 194 w 198"/>
                <a:gd name="T21" fmla="*/ 160 h 174"/>
                <a:gd name="T22" fmla="*/ 189 w 198"/>
                <a:gd name="T23" fmla="*/ 166 h 174"/>
                <a:gd name="T24" fmla="*/ 184 w 198"/>
                <a:gd name="T25" fmla="*/ 171 h 174"/>
                <a:gd name="T26" fmla="*/ 179 w 198"/>
                <a:gd name="T27" fmla="*/ 173 h 174"/>
                <a:gd name="T28" fmla="*/ 170 w 198"/>
                <a:gd name="T29" fmla="*/ 174 h 174"/>
                <a:gd name="T30" fmla="*/ 28 w 198"/>
                <a:gd name="T31" fmla="*/ 174 h 174"/>
                <a:gd name="T32" fmla="*/ 21 w 198"/>
                <a:gd name="T33" fmla="*/ 173 h 174"/>
                <a:gd name="T34" fmla="*/ 14 w 198"/>
                <a:gd name="T35" fmla="*/ 171 h 174"/>
                <a:gd name="T36" fmla="*/ 9 w 198"/>
                <a:gd name="T37" fmla="*/ 166 h 174"/>
                <a:gd name="T38" fmla="*/ 4 w 198"/>
                <a:gd name="T39" fmla="*/ 160 h 174"/>
                <a:gd name="T40" fmla="*/ 2 w 198"/>
                <a:gd name="T41" fmla="*/ 155 h 174"/>
                <a:gd name="T42" fmla="*/ 0 w 198"/>
                <a:gd name="T43" fmla="*/ 148 h 174"/>
                <a:gd name="T44" fmla="*/ 0 w 198"/>
                <a:gd name="T45" fmla="*/ 28 h 174"/>
                <a:gd name="T46" fmla="*/ 2 w 198"/>
                <a:gd name="T47" fmla="*/ 21 h 174"/>
                <a:gd name="T48" fmla="*/ 4 w 198"/>
                <a:gd name="T49" fmla="*/ 14 h 174"/>
                <a:gd name="T50" fmla="*/ 9 w 198"/>
                <a:gd name="T51" fmla="*/ 8 h 174"/>
                <a:gd name="T52" fmla="*/ 14 w 198"/>
                <a:gd name="T53" fmla="*/ 5 h 174"/>
                <a:gd name="T54" fmla="*/ 21 w 198"/>
                <a:gd name="T55" fmla="*/ 1 h 174"/>
                <a:gd name="T56" fmla="*/ 28 w 198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4">
                  <a:moveTo>
                    <a:pt x="28" y="0"/>
                  </a:moveTo>
                  <a:lnTo>
                    <a:pt x="170" y="0"/>
                  </a:lnTo>
                  <a:lnTo>
                    <a:pt x="179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4" y="14"/>
                  </a:lnTo>
                  <a:lnTo>
                    <a:pt x="196" y="21"/>
                  </a:lnTo>
                  <a:lnTo>
                    <a:pt x="198" y="28"/>
                  </a:lnTo>
                  <a:lnTo>
                    <a:pt x="198" y="148"/>
                  </a:lnTo>
                  <a:lnTo>
                    <a:pt x="196" y="155"/>
                  </a:lnTo>
                  <a:lnTo>
                    <a:pt x="194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9" y="173"/>
                  </a:lnTo>
                  <a:lnTo>
                    <a:pt x="170" y="174"/>
                  </a:lnTo>
                  <a:lnTo>
                    <a:pt x="28" y="174"/>
                  </a:lnTo>
                  <a:lnTo>
                    <a:pt x="21" y="173"/>
                  </a:lnTo>
                  <a:lnTo>
                    <a:pt x="14" y="171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4" y="5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 76"/>
            <p:cNvSpPr>
              <a:spLocks/>
            </p:cNvSpPr>
            <p:nvPr/>
          </p:nvSpPr>
          <p:spPr bwMode="auto">
            <a:xfrm>
              <a:off x="746736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4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1 w 196"/>
                <a:gd name="T47" fmla="*/ 19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 77"/>
            <p:cNvSpPr>
              <a:spLocks/>
            </p:cNvSpPr>
            <p:nvPr/>
          </p:nvSpPr>
          <p:spPr bwMode="auto">
            <a:xfrm>
              <a:off x="762605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2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0 w 196"/>
                <a:gd name="T47" fmla="*/ 19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2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 78"/>
            <p:cNvSpPr>
              <a:spLocks/>
            </p:cNvSpPr>
            <p:nvPr/>
          </p:nvSpPr>
          <p:spPr bwMode="auto">
            <a:xfrm>
              <a:off x="7783328" y="5258687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2 h 173"/>
                <a:gd name="T6" fmla="*/ 184 w 198"/>
                <a:gd name="T7" fmla="*/ 3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19 h 173"/>
                <a:gd name="T14" fmla="*/ 198 w 198"/>
                <a:gd name="T15" fmla="*/ 26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6 h 173"/>
                <a:gd name="T46" fmla="*/ 2 w 198"/>
                <a:gd name="T47" fmla="*/ 19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3 h 173"/>
                <a:gd name="T54" fmla="*/ 21 w 198"/>
                <a:gd name="T55" fmla="*/ 2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19"/>
                  </a:lnTo>
                  <a:lnTo>
                    <a:pt x="198" y="26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 79"/>
            <p:cNvSpPr>
              <a:spLocks/>
            </p:cNvSpPr>
            <p:nvPr/>
          </p:nvSpPr>
          <p:spPr bwMode="auto">
            <a:xfrm>
              <a:off x="7994442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4 h 173"/>
                <a:gd name="T8" fmla="*/ 180 w 189"/>
                <a:gd name="T9" fmla="*/ 9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70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0 w 189"/>
                <a:gd name="T47" fmla="*/ 20 h 173"/>
                <a:gd name="T48" fmla="*/ 3 w 189"/>
                <a:gd name="T49" fmla="*/ 14 h 173"/>
                <a:gd name="T50" fmla="*/ 7 w 189"/>
                <a:gd name="T51" fmla="*/ 9 h 173"/>
                <a:gd name="T52" fmla="*/ 12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reeform 80"/>
            <p:cNvSpPr>
              <a:spLocks/>
            </p:cNvSpPr>
            <p:nvPr/>
          </p:nvSpPr>
          <p:spPr bwMode="auto">
            <a:xfrm>
              <a:off x="8141796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Freeform 81"/>
            <p:cNvSpPr>
              <a:spLocks/>
            </p:cNvSpPr>
            <p:nvPr/>
          </p:nvSpPr>
          <p:spPr bwMode="auto">
            <a:xfrm>
              <a:off x="8290568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Freeform 82"/>
            <p:cNvSpPr>
              <a:spLocks/>
            </p:cNvSpPr>
            <p:nvPr/>
          </p:nvSpPr>
          <p:spPr bwMode="auto">
            <a:xfrm>
              <a:off x="8439339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7 w 189"/>
                <a:gd name="T7" fmla="*/ 4 h 173"/>
                <a:gd name="T8" fmla="*/ 182 w 189"/>
                <a:gd name="T9" fmla="*/ 9 h 173"/>
                <a:gd name="T10" fmla="*/ 186 w 189"/>
                <a:gd name="T11" fmla="*/ 14 h 173"/>
                <a:gd name="T12" fmla="*/ 189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9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7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9 h 173"/>
                <a:gd name="T52" fmla="*/ 14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Freeform 83"/>
            <p:cNvSpPr>
              <a:spLocks/>
            </p:cNvSpPr>
            <p:nvPr/>
          </p:nvSpPr>
          <p:spPr bwMode="auto">
            <a:xfrm>
              <a:off x="7994442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5 w 189"/>
                <a:gd name="T7" fmla="*/ 4 h 174"/>
                <a:gd name="T8" fmla="*/ 180 w 189"/>
                <a:gd name="T9" fmla="*/ 9 h 174"/>
                <a:gd name="T10" fmla="*/ 185 w 189"/>
                <a:gd name="T11" fmla="*/ 14 h 174"/>
                <a:gd name="T12" fmla="*/ 187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7 w 189"/>
                <a:gd name="T19" fmla="*/ 154 h 174"/>
                <a:gd name="T20" fmla="*/ 185 w 189"/>
                <a:gd name="T21" fmla="*/ 161 h 174"/>
                <a:gd name="T22" fmla="*/ 180 w 189"/>
                <a:gd name="T23" fmla="*/ 167 h 174"/>
                <a:gd name="T24" fmla="*/ 175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2 w 189"/>
                <a:gd name="T35" fmla="*/ 170 h 174"/>
                <a:gd name="T36" fmla="*/ 7 w 189"/>
                <a:gd name="T37" fmla="*/ 167 h 174"/>
                <a:gd name="T38" fmla="*/ 3 w 189"/>
                <a:gd name="T39" fmla="*/ 161 h 174"/>
                <a:gd name="T40" fmla="*/ 0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0 w 189"/>
                <a:gd name="T47" fmla="*/ 20 h 174"/>
                <a:gd name="T48" fmla="*/ 3 w 189"/>
                <a:gd name="T49" fmla="*/ 14 h 174"/>
                <a:gd name="T50" fmla="*/ 7 w 189"/>
                <a:gd name="T51" fmla="*/ 9 h 174"/>
                <a:gd name="T52" fmla="*/ 12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7"/>
                  </a:lnTo>
                  <a:lnTo>
                    <a:pt x="175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Freeform 84"/>
            <p:cNvSpPr>
              <a:spLocks/>
            </p:cNvSpPr>
            <p:nvPr/>
          </p:nvSpPr>
          <p:spPr bwMode="auto">
            <a:xfrm>
              <a:off x="8141796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Freeform 85"/>
            <p:cNvSpPr>
              <a:spLocks/>
            </p:cNvSpPr>
            <p:nvPr/>
          </p:nvSpPr>
          <p:spPr bwMode="auto">
            <a:xfrm>
              <a:off x="8290568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8439339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7 w 189"/>
                <a:gd name="T7" fmla="*/ 4 h 174"/>
                <a:gd name="T8" fmla="*/ 182 w 189"/>
                <a:gd name="T9" fmla="*/ 9 h 174"/>
                <a:gd name="T10" fmla="*/ 186 w 189"/>
                <a:gd name="T11" fmla="*/ 14 h 174"/>
                <a:gd name="T12" fmla="*/ 189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9 w 189"/>
                <a:gd name="T19" fmla="*/ 154 h 174"/>
                <a:gd name="T20" fmla="*/ 186 w 189"/>
                <a:gd name="T21" fmla="*/ 161 h 174"/>
                <a:gd name="T22" fmla="*/ 182 w 189"/>
                <a:gd name="T23" fmla="*/ 167 h 174"/>
                <a:gd name="T24" fmla="*/ 177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4 w 189"/>
                <a:gd name="T35" fmla="*/ 170 h 174"/>
                <a:gd name="T36" fmla="*/ 9 w 189"/>
                <a:gd name="T37" fmla="*/ 167 h 174"/>
                <a:gd name="T38" fmla="*/ 4 w 189"/>
                <a:gd name="T39" fmla="*/ 161 h 174"/>
                <a:gd name="T40" fmla="*/ 2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2 w 189"/>
                <a:gd name="T47" fmla="*/ 20 h 174"/>
                <a:gd name="T48" fmla="*/ 4 w 189"/>
                <a:gd name="T49" fmla="*/ 14 h 174"/>
                <a:gd name="T50" fmla="*/ 9 w 189"/>
                <a:gd name="T51" fmla="*/ 9 h 174"/>
                <a:gd name="T52" fmla="*/ 14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 87"/>
            <p:cNvSpPr>
              <a:spLocks/>
            </p:cNvSpPr>
            <p:nvPr/>
          </p:nvSpPr>
          <p:spPr bwMode="auto">
            <a:xfrm>
              <a:off x="7994442" y="5709959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1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0 w 189"/>
                <a:gd name="T47" fmla="*/ 19 h 173"/>
                <a:gd name="T48" fmla="*/ 3 w 189"/>
                <a:gd name="T49" fmla="*/ 14 h 173"/>
                <a:gd name="T50" fmla="*/ 7 w 189"/>
                <a:gd name="T51" fmla="*/ 7 h 173"/>
                <a:gd name="T52" fmla="*/ 12 w 189"/>
                <a:gd name="T53" fmla="*/ 3 h 173"/>
                <a:gd name="T54" fmla="*/ 19 w 189"/>
                <a:gd name="T55" fmla="*/ 1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reeform 88"/>
            <p:cNvSpPr>
              <a:spLocks/>
            </p:cNvSpPr>
            <p:nvPr/>
          </p:nvSpPr>
          <p:spPr bwMode="auto">
            <a:xfrm>
              <a:off x="8141796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 89"/>
            <p:cNvSpPr>
              <a:spLocks/>
            </p:cNvSpPr>
            <p:nvPr/>
          </p:nvSpPr>
          <p:spPr bwMode="auto">
            <a:xfrm>
              <a:off x="8290568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 90"/>
            <p:cNvSpPr>
              <a:spLocks/>
            </p:cNvSpPr>
            <p:nvPr/>
          </p:nvSpPr>
          <p:spPr bwMode="auto">
            <a:xfrm>
              <a:off x="8290568" y="5857314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Freeform 91"/>
            <p:cNvSpPr>
              <a:spLocks/>
            </p:cNvSpPr>
            <p:nvPr/>
          </p:nvSpPr>
          <p:spPr bwMode="auto">
            <a:xfrm>
              <a:off x="7994442" y="5857314"/>
              <a:ext cx="282666" cy="122560"/>
            </a:xfrm>
            <a:custGeom>
              <a:avLst/>
              <a:gdLst>
                <a:gd name="T0" fmla="*/ 26 w 399"/>
                <a:gd name="T1" fmla="*/ 0 h 173"/>
                <a:gd name="T2" fmla="*/ 371 w 399"/>
                <a:gd name="T3" fmla="*/ 0 h 173"/>
                <a:gd name="T4" fmla="*/ 378 w 399"/>
                <a:gd name="T5" fmla="*/ 2 h 173"/>
                <a:gd name="T6" fmla="*/ 385 w 399"/>
                <a:gd name="T7" fmla="*/ 3 h 173"/>
                <a:gd name="T8" fmla="*/ 390 w 399"/>
                <a:gd name="T9" fmla="*/ 7 h 173"/>
                <a:gd name="T10" fmla="*/ 395 w 399"/>
                <a:gd name="T11" fmla="*/ 14 h 173"/>
                <a:gd name="T12" fmla="*/ 397 w 399"/>
                <a:gd name="T13" fmla="*/ 19 h 173"/>
                <a:gd name="T14" fmla="*/ 399 w 399"/>
                <a:gd name="T15" fmla="*/ 26 h 173"/>
                <a:gd name="T16" fmla="*/ 399 w 399"/>
                <a:gd name="T17" fmla="*/ 147 h 173"/>
                <a:gd name="T18" fmla="*/ 397 w 399"/>
                <a:gd name="T19" fmla="*/ 154 h 173"/>
                <a:gd name="T20" fmla="*/ 395 w 399"/>
                <a:gd name="T21" fmla="*/ 161 h 173"/>
                <a:gd name="T22" fmla="*/ 390 w 399"/>
                <a:gd name="T23" fmla="*/ 166 h 173"/>
                <a:gd name="T24" fmla="*/ 385 w 399"/>
                <a:gd name="T25" fmla="*/ 169 h 173"/>
                <a:gd name="T26" fmla="*/ 378 w 399"/>
                <a:gd name="T27" fmla="*/ 173 h 173"/>
                <a:gd name="T28" fmla="*/ 371 w 399"/>
                <a:gd name="T29" fmla="*/ 173 h 173"/>
                <a:gd name="T30" fmla="*/ 26 w 399"/>
                <a:gd name="T31" fmla="*/ 173 h 173"/>
                <a:gd name="T32" fmla="*/ 19 w 399"/>
                <a:gd name="T33" fmla="*/ 173 h 173"/>
                <a:gd name="T34" fmla="*/ 12 w 399"/>
                <a:gd name="T35" fmla="*/ 169 h 173"/>
                <a:gd name="T36" fmla="*/ 7 w 399"/>
                <a:gd name="T37" fmla="*/ 166 h 173"/>
                <a:gd name="T38" fmla="*/ 3 w 399"/>
                <a:gd name="T39" fmla="*/ 161 h 173"/>
                <a:gd name="T40" fmla="*/ 0 w 399"/>
                <a:gd name="T41" fmla="*/ 154 h 173"/>
                <a:gd name="T42" fmla="*/ 0 w 399"/>
                <a:gd name="T43" fmla="*/ 147 h 173"/>
                <a:gd name="T44" fmla="*/ 0 w 399"/>
                <a:gd name="T45" fmla="*/ 26 h 173"/>
                <a:gd name="T46" fmla="*/ 0 w 399"/>
                <a:gd name="T47" fmla="*/ 19 h 173"/>
                <a:gd name="T48" fmla="*/ 3 w 399"/>
                <a:gd name="T49" fmla="*/ 14 h 173"/>
                <a:gd name="T50" fmla="*/ 7 w 399"/>
                <a:gd name="T51" fmla="*/ 7 h 173"/>
                <a:gd name="T52" fmla="*/ 12 w 399"/>
                <a:gd name="T53" fmla="*/ 3 h 173"/>
                <a:gd name="T54" fmla="*/ 19 w 399"/>
                <a:gd name="T55" fmla="*/ 2 h 173"/>
                <a:gd name="T56" fmla="*/ 26 w 39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9" h="173">
                  <a:moveTo>
                    <a:pt x="26" y="0"/>
                  </a:moveTo>
                  <a:lnTo>
                    <a:pt x="371" y="0"/>
                  </a:lnTo>
                  <a:lnTo>
                    <a:pt x="378" y="2"/>
                  </a:lnTo>
                  <a:lnTo>
                    <a:pt x="385" y="3"/>
                  </a:lnTo>
                  <a:lnTo>
                    <a:pt x="390" y="7"/>
                  </a:lnTo>
                  <a:lnTo>
                    <a:pt x="395" y="14"/>
                  </a:lnTo>
                  <a:lnTo>
                    <a:pt x="397" y="19"/>
                  </a:lnTo>
                  <a:lnTo>
                    <a:pt x="399" y="26"/>
                  </a:lnTo>
                  <a:lnTo>
                    <a:pt x="399" y="147"/>
                  </a:lnTo>
                  <a:lnTo>
                    <a:pt x="397" y="154"/>
                  </a:lnTo>
                  <a:lnTo>
                    <a:pt x="395" y="161"/>
                  </a:lnTo>
                  <a:lnTo>
                    <a:pt x="390" y="166"/>
                  </a:lnTo>
                  <a:lnTo>
                    <a:pt x="385" y="169"/>
                  </a:lnTo>
                  <a:lnTo>
                    <a:pt x="378" y="173"/>
                  </a:lnTo>
                  <a:lnTo>
                    <a:pt x="37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Freeform 92"/>
            <p:cNvSpPr>
              <a:spLocks/>
            </p:cNvSpPr>
            <p:nvPr/>
          </p:nvSpPr>
          <p:spPr bwMode="auto">
            <a:xfrm>
              <a:off x="8439339" y="5709959"/>
              <a:ext cx="133895" cy="273456"/>
            </a:xfrm>
            <a:custGeom>
              <a:avLst/>
              <a:gdLst>
                <a:gd name="T0" fmla="*/ 26 w 189"/>
                <a:gd name="T1" fmla="*/ 0 h 386"/>
                <a:gd name="T2" fmla="*/ 163 w 189"/>
                <a:gd name="T3" fmla="*/ 0 h 386"/>
                <a:gd name="T4" fmla="*/ 170 w 189"/>
                <a:gd name="T5" fmla="*/ 1 h 386"/>
                <a:gd name="T6" fmla="*/ 177 w 189"/>
                <a:gd name="T7" fmla="*/ 3 h 386"/>
                <a:gd name="T8" fmla="*/ 182 w 189"/>
                <a:gd name="T9" fmla="*/ 7 h 386"/>
                <a:gd name="T10" fmla="*/ 186 w 189"/>
                <a:gd name="T11" fmla="*/ 14 h 386"/>
                <a:gd name="T12" fmla="*/ 189 w 189"/>
                <a:gd name="T13" fmla="*/ 19 h 386"/>
                <a:gd name="T14" fmla="*/ 189 w 189"/>
                <a:gd name="T15" fmla="*/ 26 h 386"/>
                <a:gd name="T16" fmla="*/ 189 w 189"/>
                <a:gd name="T17" fmla="*/ 360 h 386"/>
                <a:gd name="T18" fmla="*/ 189 w 189"/>
                <a:gd name="T19" fmla="*/ 367 h 386"/>
                <a:gd name="T20" fmla="*/ 186 w 189"/>
                <a:gd name="T21" fmla="*/ 372 h 386"/>
                <a:gd name="T22" fmla="*/ 182 w 189"/>
                <a:gd name="T23" fmla="*/ 379 h 386"/>
                <a:gd name="T24" fmla="*/ 177 w 189"/>
                <a:gd name="T25" fmla="*/ 383 h 386"/>
                <a:gd name="T26" fmla="*/ 170 w 189"/>
                <a:gd name="T27" fmla="*/ 384 h 386"/>
                <a:gd name="T28" fmla="*/ 163 w 189"/>
                <a:gd name="T29" fmla="*/ 386 h 386"/>
                <a:gd name="T30" fmla="*/ 26 w 189"/>
                <a:gd name="T31" fmla="*/ 386 h 386"/>
                <a:gd name="T32" fmla="*/ 19 w 189"/>
                <a:gd name="T33" fmla="*/ 384 h 386"/>
                <a:gd name="T34" fmla="*/ 14 w 189"/>
                <a:gd name="T35" fmla="*/ 383 h 386"/>
                <a:gd name="T36" fmla="*/ 9 w 189"/>
                <a:gd name="T37" fmla="*/ 379 h 386"/>
                <a:gd name="T38" fmla="*/ 4 w 189"/>
                <a:gd name="T39" fmla="*/ 372 h 386"/>
                <a:gd name="T40" fmla="*/ 2 w 189"/>
                <a:gd name="T41" fmla="*/ 367 h 386"/>
                <a:gd name="T42" fmla="*/ 0 w 189"/>
                <a:gd name="T43" fmla="*/ 360 h 386"/>
                <a:gd name="T44" fmla="*/ 0 w 189"/>
                <a:gd name="T45" fmla="*/ 26 h 386"/>
                <a:gd name="T46" fmla="*/ 2 w 189"/>
                <a:gd name="T47" fmla="*/ 19 h 386"/>
                <a:gd name="T48" fmla="*/ 4 w 189"/>
                <a:gd name="T49" fmla="*/ 14 h 386"/>
                <a:gd name="T50" fmla="*/ 9 w 189"/>
                <a:gd name="T51" fmla="*/ 7 h 386"/>
                <a:gd name="T52" fmla="*/ 14 w 189"/>
                <a:gd name="T53" fmla="*/ 3 h 386"/>
                <a:gd name="T54" fmla="*/ 19 w 189"/>
                <a:gd name="T55" fmla="*/ 1 h 386"/>
                <a:gd name="T56" fmla="*/ 26 w 189"/>
                <a:gd name="T5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386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360"/>
                  </a:lnTo>
                  <a:lnTo>
                    <a:pt x="189" y="367"/>
                  </a:lnTo>
                  <a:lnTo>
                    <a:pt x="186" y="372"/>
                  </a:lnTo>
                  <a:lnTo>
                    <a:pt x="182" y="379"/>
                  </a:lnTo>
                  <a:lnTo>
                    <a:pt x="177" y="383"/>
                  </a:lnTo>
                  <a:lnTo>
                    <a:pt x="170" y="384"/>
                  </a:lnTo>
                  <a:lnTo>
                    <a:pt x="163" y="386"/>
                  </a:lnTo>
                  <a:lnTo>
                    <a:pt x="26" y="386"/>
                  </a:lnTo>
                  <a:lnTo>
                    <a:pt x="19" y="384"/>
                  </a:lnTo>
                  <a:lnTo>
                    <a:pt x="14" y="383"/>
                  </a:lnTo>
                  <a:lnTo>
                    <a:pt x="9" y="379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0" y="360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Freeform 93"/>
            <p:cNvSpPr>
              <a:spLocks/>
            </p:cNvSpPr>
            <p:nvPr/>
          </p:nvSpPr>
          <p:spPr bwMode="auto">
            <a:xfrm>
              <a:off x="7994442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5 w 189"/>
                <a:gd name="T7" fmla="*/ 4 h 175"/>
                <a:gd name="T8" fmla="*/ 180 w 189"/>
                <a:gd name="T9" fmla="*/ 9 h 175"/>
                <a:gd name="T10" fmla="*/ 185 w 189"/>
                <a:gd name="T11" fmla="*/ 14 h 175"/>
                <a:gd name="T12" fmla="*/ 187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7 w 189"/>
                <a:gd name="T19" fmla="*/ 154 h 175"/>
                <a:gd name="T20" fmla="*/ 185 w 189"/>
                <a:gd name="T21" fmla="*/ 161 h 175"/>
                <a:gd name="T22" fmla="*/ 180 w 189"/>
                <a:gd name="T23" fmla="*/ 166 h 175"/>
                <a:gd name="T24" fmla="*/ 175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2 w 189"/>
                <a:gd name="T35" fmla="*/ 170 h 175"/>
                <a:gd name="T36" fmla="*/ 7 w 189"/>
                <a:gd name="T37" fmla="*/ 166 h 175"/>
                <a:gd name="T38" fmla="*/ 3 w 189"/>
                <a:gd name="T39" fmla="*/ 161 h 175"/>
                <a:gd name="T40" fmla="*/ 0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0 w 189"/>
                <a:gd name="T47" fmla="*/ 19 h 175"/>
                <a:gd name="T48" fmla="*/ 3 w 189"/>
                <a:gd name="T49" fmla="*/ 14 h 175"/>
                <a:gd name="T50" fmla="*/ 7 w 189"/>
                <a:gd name="T51" fmla="*/ 9 h 175"/>
                <a:gd name="T52" fmla="*/ 12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Freeform 94"/>
            <p:cNvSpPr>
              <a:spLocks/>
            </p:cNvSpPr>
            <p:nvPr/>
          </p:nvSpPr>
          <p:spPr bwMode="auto">
            <a:xfrm>
              <a:off x="8141796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Freeform 95"/>
            <p:cNvSpPr>
              <a:spLocks/>
            </p:cNvSpPr>
            <p:nvPr/>
          </p:nvSpPr>
          <p:spPr bwMode="auto">
            <a:xfrm>
              <a:off x="8290568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Freeform 96"/>
            <p:cNvSpPr>
              <a:spLocks/>
            </p:cNvSpPr>
            <p:nvPr/>
          </p:nvSpPr>
          <p:spPr bwMode="auto">
            <a:xfrm>
              <a:off x="8439339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7 w 189"/>
                <a:gd name="T7" fmla="*/ 4 h 175"/>
                <a:gd name="T8" fmla="*/ 182 w 189"/>
                <a:gd name="T9" fmla="*/ 9 h 175"/>
                <a:gd name="T10" fmla="*/ 186 w 189"/>
                <a:gd name="T11" fmla="*/ 14 h 175"/>
                <a:gd name="T12" fmla="*/ 189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9 w 189"/>
                <a:gd name="T19" fmla="*/ 154 h 175"/>
                <a:gd name="T20" fmla="*/ 186 w 189"/>
                <a:gd name="T21" fmla="*/ 161 h 175"/>
                <a:gd name="T22" fmla="*/ 182 w 189"/>
                <a:gd name="T23" fmla="*/ 166 h 175"/>
                <a:gd name="T24" fmla="*/ 177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4 w 189"/>
                <a:gd name="T35" fmla="*/ 170 h 175"/>
                <a:gd name="T36" fmla="*/ 9 w 189"/>
                <a:gd name="T37" fmla="*/ 166 h 175"/>
                <a:gd name="T38" fmla="*/ 4 w 189"/>
                <a:gd name="T39" fmla="*/ 161 h 175"/>
                <a:gd name="T40" fmla="*/ 2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2 w 189"/>
                <a:gd name="T47" fmla="*/ 19 h 175"/>
                <a:gd name="T48" fmla="*/ 4 w 189"/>
                <a:gd name="T49" fmla="*/ 14 h 175"/>
                <a:gd name="T50" fmla="*/ 9 w 189"/>
                <a:gd name="T51" fmla="*/ 9 h 175"/>
                <a:gd name="T52" fmla="*/ 14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Freeform 97"/>
            <p:cNvSpPr>
              <a:spLocks/>
            </p:cNvSpPr>
            <p:nvPr/>
          </p:nvSpPr>
          <p:spPr bwMode="auto">
            <a:xfrm>
              <a:off x="7994442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5 w 189"/>
                <a:gd name="T7" fmla="*/ 4 h 130"/>
                <a:gd name="T8" fmla="*/ 180 w 189"/>
                <a:gd name="T9" fmla="*/ 7 h 130"/>
                <a:gd name="T10" fmla="*/ 185 w 189"/>
                <a:gd name="T11" fmla="*/ 13 h 130"/>
                <a:gd name="T12" fmla="*/ 187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7 w 189"/>
                <a:gd name="T19" fmla="*/ 109 h 130"/>
                <a:gd name="T20" fmla="*/ 185 w 189"/>
                <a:gd name="T21" fmla="*/ 116 h 130"/>
                <a:gd name="T22" fmla="*/ 180 w 189"/>
                <a:gd name="T23" fmla="*/ 121 h 130"/>
                <a:gd name="T24" fmla="*/ 175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2 w 189"/>
                <a:gd name="T35" fmla="*/ 125 h 130"/>
                <a:gd name="T36" fmla="*/ 7 w 189"/>
                <a:gd name="T37" fmla="*/ 121 h 130"/>
                <a:gd name="T38" fmla="*/ 3 w 189"/>
                <a:gd name="T39" fmla="*/ 116 h 130"/>
                <a:gd name="T40" fmla="*/ 0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0 w 189"/>
                <a:gd name="T47" fmla="*/ 20 h 130"/>
                <a:gd name="T48" fmla="*/ 3 w 189"/>
                <a:gd name="T49" fmla="*/ 13 h 130"/>
                <a:gd name="T50" fmla="*/ 7 w 189"/>
                <a:gd name="T51" fmla="*/ 7 h 130"/>
                <a:gd name="T52" fmla="*/ 12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3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7" y="109"/>
                  </a:lnTo>
                  <a:lnTo>
                    <a:pt x="185" y="116"/>
                  </a:lnTo>
                  <a:lnTo>
                    <a:pt x="180" y="121"/>
                  </a:lnTo>
                  <a:lnTo>
                    <a:pt x="175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2" y="125"/>
                  </a:lnTo>
                  <a:lnTo>
                    <a:pt x="7" y="121"/>
                  </a:lnTo>
                  <a:lnTo>
                    <a:pt x="3" y="116"/>
                  </a:lnTo>
                  <a:lnTo>
                    <a:pt x="0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Freeform 98"/>
            <p:cNvSpPr>
              <a:spLocks/>
            </p:cNvSpPr>
            <p:nvPr/>
          </p:nvSpPr>
          <p:spPr bwMode="auto">
            <a:xfrm>
              <a:off x="8141796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Freeform 99"/>
            <p:cNvSpPr>
              <a:spLocks/>
            </p:cNvSpPr>
            <p:nvPr/>
          </p:nvSpPr>
          <p:spPr bwMode="auto">
            <a:xfrm>
              <a:off x="8290568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Freeform 100"/>
            <p:cNvSpPr>
              <a:spLocks/>
            </p:cNvSpPr>
            <p:nvPr/>
          </p:nvSpPr>
          <p:spPr bwMode="auto">
            <a:xfrm>
              <a:off x="8439339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7 w 189"/>
                <a:gd name="T7" fmla="*/ 4 h 130"/>
                <a:gd name="T8" fmla="*/ 182 w 189"/>
                <a:gd name="T9" fmla="*/ 7 h 130"/>
                <a:gd name="T10" fmla="*/ 186 w 189"/>
                <a:gd name="T11" fmla="*/ 13 h 130"/>
                <a:gd name="T12" fmla="*/ 189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9 w 189"/>
                <a:gd name="T19" fmla="*/ 109 h 130"/>
                <a:gd name="T20" fmla="*/ 186 w 189"/>
                <a:gd name="T21" fmla="*/ 116 h 130"/>
                <a:gd name="T22" fmla="*/ 182 w 189"/>
                <a:gd name="T23" fmla="*/ 121 h 130"/>
                <a:gd name="T24" fmla="*/ 177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4 w 189"/>
                <a:gd name="T35" fmla="*/ 125 h 130"/>
                <a:gd name="T36" fmla="*/ 9 w 189"/>
                <a:gd name="T37" fmla="*/ 121 h 130"/>
                <a:gd name="T38" fmla="*/ 4 w 189"/>
                <a:gd name="T39" fmla="*/ 116 h 130"/>
                <a:gd name="T40" fmla="*/ 2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2 w 189"/>
                <a:gd name="T47" fmla="*/ 20 h 130"/>
                <a:gd name="T48" fmla="*/ 4 w 189"/>
                <a:gd name="T49" fmla="*/ 13 h 130"/>
                <a:gd name="T50" fmla="*/ 9 w 189"/>
                <a:gd name="T51" fmla="*/ 7 h 130"/>
                <a:gd name="T52" fmla="*/ 14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6" y="13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9" y="109"/>
                  </a:lnTo>
                  <a:lnTo>
                    <a:pt x="186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Freeform 101"/>
            <p:cNvSpPr>
              <a:spLocks/>
            </p:cNvSpPr>
            <p:nvPr/>
          </p:nvSpPr>
          <p:spPr bwMode="auto">
            <a:xfrm>
              <a:off x="746736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 102"/>
            <p:cNvSpPr>
              <a:spLocks/>
            </p:cNvSpPr>
            <p:nvPr/>
          </p:nvSpPr>
          <p:spPr bwMode="auto">
            <a:xfrm>
              <a:off x="762605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Freeform 103"/>
            <p:cNvSpPr>
              <a:spLocks/>
            </p:cNvSpPr>
            <p:nvPr/>
          </p:nvSpPr>
          <p:spPr bwMode="auto">
            <a:xfrm>
              <a:off x="7783328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9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9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9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Freeform 104"/>
            <p:cNvSpPr>
              <a:spLocks/>
            </p:cNvSpPr>
            <p:nvPr/>
          </p:nvSpPr>
          <p:spPr bwMode="auto">
            <a:xfrm>
              <a:off x="6933913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Freeform 105"/>
            <p:cNvSpPr>
              <a:spLocks/>
            </p:cNvSpPr>
            <p:nvPr/>
          </p:nvSpPr>
          <p:spPr bwMode="auto">
            <a:xfrm>
              <a:off x="7090478" y="5151713"/>
              <a:ext cx="139562" cy="84304"/>
            </a:xfrm>
            <a:custGeom>
              <a:avLst/>
              <a:gdLst>
                <a:gd name="T0" fmla="*/ 28 w 197"/>
                <a:gd name="T1" fmla="*/ 0 h 119"/>
                <a:gd name="T2" fmla="*/ 171 w 197"/>
                <a:gd name="T3" fmla="*/ 0 h 119"/>
                <a:gd name="T4" fmla="*/ 178 w 197"/>
                <a:gd name="T5" fmla="*/ 0 h 119"/>
                <a:gd name="T6" fmla="*/ 183 w 197"/>
                <a:gd name="T7" fmla="*/ 4 h 119"/>
                <a:gd name="T8" fmla="*/ 189 w 197"/>
                <a:gd name="T9" fmla="*/ 7 h 119"/>
                <a:gd name="T10" fmla="*/ 194 w 197"/>
                <a:gd name="T11" fmla="*/ 13 h 119"/>
                <a:gd name="T12" fmla="*/ 196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6 w 197"/>
                <a:gd name="T19" fmla="*/ 100 h 119"/>
                <a:gd name="T20" fmla="*/ 194 w 197"/>
                <a:gd name="T21" fmla="*/ 105 h 119"/>
                <a:gd name="T22" fmla="*/ 189 w 197"/>
                <a:gd name="T23" fmla="*/ 112 h 119"/>
                <a:gd name="T24" fmla="*/ 183 w 197"/>
                <a:gd name="T25" fmla="*/ 116 h 119"/>
                <a:gd name="T26" fmla="*/ 178 w 197"/>
                <a:gd name="T27" fmla="*/ 119 h 119"/>
                <a:gd name="T28" fmla="*/ 171 w 197"/>
                <a:gd name="T29" fmla="*/ 119 h 119"/>
                <a:gd name="T30" fmla="*/ 28 w 197"/>
                <a:gd name="T31" fmla="*/ 119 h 119"/>
                <a:gd name="T32" fmla="*/ 21 w 197"/>
                <a:gd name="T33" fmla="*/ 119 h 119"/>
                <a:gd name="T34" fmla="*/ 14 w 197"/>
                <a:gd name="T35" fmla="*/ 116 h 119"/>
                <a:gd name="T36" fmla="*/ 8 w 197"/>
                <a:gd name="T37" fmla="*/ 112 h 119"/>
                <a:gd name="T38" fmla="*/ 5 w 197"/>
                <a:gd name="T39" fmla="*/ 105 h 119"/>
                <a:gd name="T40" fmla="*/ 1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1 w 197"/>
                <a:gd name="T47" fmla="*/ 20 h 119"/>
                <a:gd name="T48" fmla="*/ 5 w 197"/>
                <a:gd name="T49" fmla="*/ 13 h 119"/>
                <a:gd name="T50" fmla="*/ 8 w 197"/>
                <a:gd name="T51" fmla="*/ 7 h 119"/>
                <a:gd name="T52" fmla="*/ 14 w 197"/>
                <a:gd name="T53" fmla="*/ 4 h 119"/>
                <a:gd name="T54" fmla="*/ 21 w 197"/>
                <a:gd name="T55" fmla="*/ 0 h 119"/>
                <a:gd name="T56" fmla="*/ 28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5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Freeform 106"/>
            <p:cNvSpPr>
              <a:spLocks/>
            </p:cNvSpPr>
            <p:nvPr/>
          </p:nvSpPr>
          <p:spPr bwMode="auto">
            <a:xfrm>
              <a:off x="7247750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Freeform 107"/>
            <p:cNvSpPr>
              <a:spLocks/>
            </p:cNvSpPr>
            <p:nvPr/>
          </p:nvSpPr>
          <p:spPr bwMode="auto">
            <a:xfrm>
              <a:off x="6464929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3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3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Freeform 108"/>
            <p:cNvSpPr>
              <a:spLocks/>
            </p:cNvSpPr>
            <p:nvPr/>
          </p:nvSpPr>
          <p:spPr bwMode="auto">
            <a:xfrm>
              <a:off x="6309073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69 w 196"/>
                <a:gd name="T3" fmla="*/ 0 h 119"/>
                <a:gd name="T4" fmla="*/ 176 w 196"/>
                <a:gd name="T5" fmla="*/ 0 h 119"/>
                <a:gd name="T6" fmla="*/ 183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3 w 196"/>
                <a:gd name="T25" fmla="*/ 116 h 119"/>
                <a:gd name="T26" fmla="*/ 176 w 196"/>
                <a:gd name="T27" fmla="*/ 119 h 119"/>
                <a:gd name="T28" fmla="*/ 169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69" y="0"/>
                  </a:lnTo>
                  <a:lnTo>
                    <a:pt x="176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6" y="119"/>
                  </a:lnTo>
                  <a:lnTo>
                    <a:pt x="169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Freeform 109"/>
            <p:cNvSpPr>
              <a:spLocks/>
            </p:cNvSpPr>
            <p:nvPr/>
          </p:nvSpPr>
          <p:spPr bwMode="auto">
            <a:xfrm>
              <a:off x="6152509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 110"/>
            <p:cNvSpPr>
              <a:spLocks/>
            </p:cNvSpPr>
            <p:nvPr/>
          </p:nvSpPr>
          <p:spPr bwMode="auto">
            <a:xfrm>
              <a:off x="5995944" y="5151713"/>
              <a:ext cx="139562" cy="84304"/>
            </a:xfrm>
            <a:custGeom>
              <a:avLst/>
              <a:gdLst>
                <a:gd name="T0" fmla="*/ 27 w 197"/>
                <a:gd name="T1" fmla="*/ 0 h 119"/>
                <a:gd name="T2" fmla="*/ 170 w 197"/>
                <a:gd name="T3" fmla="*/ 0 h 119"/>
                <a:gd name="T4" fmla="*/ 177 w 197"/>
                <a:gd name="T5" fmla="*/ 0 h 119"/>
                <a:gd name="T6" fmla="*/ 184 w 197"/>
                <a:gd name="T7" fmla="*/ 4 h 119"/>
                <a:gd name="T8" fmla="*/ 190 w 197"/>
                <a:gd name="T9" fmla="*/ 7 h 119"/>
                <a:gd name="T10" fmla="*/ 193 w 197"/>
                <a:gd name="T11" fmla="*/ 13 h 119"/>
                <a:gd name="T12" fmla="*/ 197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7 w 197"/>
                <a:gd name="T19" fmla="*/ 100 h 119"/>
                <a:gd name="T20" fmla="*/ 193 w 197"/>
                <a:gd name="T21" fmla="*/ 105 h 119"/>
                <a:gd name="T22" fmla="*/ 190 w 197"/>
                <a:gd name="T23" fmla="*/ 112 h 119"/>
                <a:gd name="T24" fmla="*/ 184 w 197"/>
                <a:gd name="T25" fmla="*/ 116 h 119"/>
                <a:gd name="T26" fmla="*/ 177 w 197"/>
                <a:gd name="T27" fmla="*/ 119 h 119"/>
                <a:gd name="T28" fmla="*/ 170 w 197"/>
                <a:gd name="T29" fmla="*/ 119 h 119"/>
                <a:gd name="T30" fmla="*/ 27 w 197"/>
                <a:gd name="T31" fmla="*/ 119 h 119"/>
                <a:gd name="T32" fmla="*/ 20 w 197"/>
                <a:gd name="T33" fmla="*/ 119 h 119"/>
                <a:gd name="T34" fmla="*/ 13 w 197"/>
                <a:gd name="T35" fmla="*/ 116 h 119"/>
                <a:gd name="T36" fmla="*/ 7 w 197"/>
                <a:gd name="T37" fmla="*/ 112 h 119"/>
                <a:gd name="T38" fmla="*/ 4 w 197"/>
                <a:gd name="T39" fmla="*/ 105 h 119"/>
                <a:gd name="T40" fmla="*/ 0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0 w 197"/>
                <a:gd name="T47" fmla="*/ 20 h 119"/>
                <a:gd name="T48" fmla="*/ 4 w 197"/>
                <a:gd name="T49" fmla="*/ 13 h 119"/>
                <a:gd name="T50" fmla="*/ 7 w 197"/>
                <a:gd name="T51" fmla="*/ 7 h 119"/>
                <a:gd name="T52" fmla="*/ 13 w 197"/>
                <a:gd name="T53" fmla="*/ 4 h 119"/>
                <a:gd name="T54" fmla="*/ 20 w 197"/>
                <a:gd name="T55" fmla="*/ 0 h 119"/>
                <a:gd name="T56" fmla="*/ 27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90" y="7"/>
                  </a:lnTo>
                  <a:lnTo>
                    <a:pt x="193" y="13"/>
                  </a:lnTo>
                  <a:lnTo>
                    <a:pt x="197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7" y="100"/>
                  </a:lnTo>
                  <a:lnTo>
                    <a:pt x="193" y="105"/>
                  </a:lnTo>
                  <a:lnTo>
                    <a:pt x="190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Freeform 111"/>
            <p:cNvSpPr>
              <a:spLocks/>
            </p:cNvSpPr>
            <p:nvPr/>
          </p:nvSpPr>
          <p:spPr bwMode="auto">
            <a:xfrm>
              <a:off x="584008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Freeform 112"/>
            <p:cNvSpPr>
              <a:spLocks/>
            </p:cNvSpPr>
            <p:nvPr/>
          </p:nvSpPr>
          <p:spPr bwMode="auto">
            <a:xfrm>
              <a:off x="5683524" y="5151713"/>
              <a:ext cx="138854" cy="84304"/>
            </a:xfrm>
            <a:custGeom>
              <a:avLst/>
              <a:gdLst>
                <a:gd name="T0" fmla="*/ 27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7 w 196"/>
                <a:gd name="T31" fmla="*/ 119 h 119"/>
                <a:gd name="T32" fmla="*/ 20 w 196"/>
                <a:gd name="T33" fmla="*/ 119 h 119"/>
                <a:gd name="T34" fmla="*/ 13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3 w 196"/>
                <a:gd name="T53" fmla="*/ 4 h 119"/>
                <a:gd name="T54" fmla="*/ 20 w 196"/>
                <a:gd name="T55" fmla="*/ 0 h 119"/>
                <a:gd name="T56" fmla="*/ 27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>
              <a:off x="552766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>
              <a:off x="5371104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3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3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3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3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>
              <a:off x="5213831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1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1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5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5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5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Freeform 116"/>
            <p:cNvSpPr>
              <a:spLocks/>
            </p:cNvSpPr>
            <p:nvPr/>
          </p:nvSpPr>
          <p:spPr bwMode="auto">
            <a:xfrm>
              <a:off x="6621493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2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2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3" name="Freeform 117"/>
            <p:cNvSpPr>
              <a:spLocks/>
            </p:cNvSpPr>
            <p:nvPr/>
          </p:nvSpPr>
          <p:spPr bwMode="auto">
            <a:xfrm>
              <a:off x="6777349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5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5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5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5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4" name="Title 3">
            <a:extLst>
              <a:ext uri="{FF2B5EF4-FFF2-40B4-BE49-F238E27FC236}">
                <a16:creationId xmlns:a16="http://schemas.microsoft.com/office/drawing/2014/main" id="{68A7A6C9-53E9-42C4-8F45-B210899B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6" name="Group 273">
            <a:extLst>
              <a:ext uri="{FF2B5EF4-FFF2-40B4-BE49-F238E27FC236}">
                <a16:creationId xmlns:a16="http://schemas.microsoft.com/office/drawing/2014/main" id="{5220E86E-2C27-43BD-A226-E0174F050A32}"/>
              </a:ext>
            </a:extLst>
          </p:cNvPr>
          <p:cNvGrpSpPr/>
          <p:nvPr/>
        </p:nvGrpSpPr>
        <p:grpSpPr>
          <a:xfrm>
            <a:off x="5713412" y="1828800"/>
            <a:ext cx="2738967" cy="4172800"/>
            <a:chOff x="364818" y="1339253"/>
            <a:chExt cx="4178706" cy="6366235"/>
          </a:xfrm>
        </p:grpSpPr>
        <p:grpSp>
          <p:nvGrpSpPr>
            <p:cNvPr id="217" name="Group 274">
              <a:extLst>
                <a:ext uri="{FF2B5EF4-FFF2-40B4-BE49-F238E27FC236}">
                  <a16:creationId xmlns:a16="http://schemas.microsoft.com/office/drawing/2014/main" id="{D92721E8-5DDF-44C5-ACE1-7138C2423A60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37" name="Rounded Rectangle 294">
                <a:extLst>
                  <a:ext uri="{FF2B5EF4-FFF2-40B4-BE49-F238E27FC236}">
                    <a16:creationId xmlns:a16="http://schemas.microsoft.com/office/drawing/2014/main" id="{B9DACE3A-DB75-4343-9551-10CE14664DCE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95">
                <a:extLst>
                  <a:ext uri="{FF2B5EF4-FFF2-40B4-BE49-F238E27FC236}">
                    <a16:creationId xmlns:a16="http://schemas.microsoft.com/office/drawing/2014/main" id="{BB81A0CA-00EB-499D-BCA2-C21DA374389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9" name="Rounded Rectangle 296">
                <a:extLst>
                  <a:ext uri="{FF2B5EF4-FFF2-40B4-BE49-F238E27FC236}">
                    <a16:creationId xmlns:a16="http://schemas.microsoft.com/office/drawing/2014/main" id="{08BEC239-1C8F-4FC8-A2F9-F2F098832742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0" name="Group 297">
                <a:extLst>
                  <a:ext uri="{FF2B5EF4-FFF2-40B4-BE49-F238E27FC236}">
                    <a16:creationId xmlns:a16="http://schemas.microsoft.com/office/drawing/2014/main" id="{4EBE1600-5BCF-47A3-85DA-1B0D8E5BEBA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53" name="Rounded Rectangle 310">
                  <a:extLst>
                    <a:ext uri="{FF2B5EF4-FFF2-40B4-BE49-F238E27FC236}">
                      <a16:creationId xmlns:a16="http://schemas.microsoft.com/office/drawing/2014/main" id="{CFBBFC83-16FA-4C83-9388-42E93002F53F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ounded Rectangle 311">
                  <a:extLst>
                    <a:ext uri="{FF2B5EF4-FFF2-40B4-BE49-F238E27FC236}">
                      <a16:creationId xmlns:a16="http://schemas.microsoft.com/office/drawing/2014/main" id="{001844AB-4857-48D4-AE70-182EDD14965C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1" name="Rounded Rectangle 298">
                <a:extLst>
                  <a:ext uri="{FF2B5EF4-FFF2-40B4-BE49-F238E27FC236}">
                    <a16:creationId xmlns:a16="http://schemas.microsoft.com/office/drawing/2014/main" id="{762DD326-48B6-4947-AE86-FEFACF1032C0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2" name="Rounded Rectangle 299">
                <a:extLst>
                  <a:ext uri="{FF2B5EF4-FFF2-40B4-BE49-F238E27FC236}">
                    <a16:creationId xmlns:a16="http://schemas.microsoft.com/office/drawing/2014/main" id="{3F7D99A2-B591-4B03-92DF-1D2C4C669629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3" name="Group 300">
                <a:extLst>
                  <a:ext uri="{FF2B5EF4-FFF2-40B4-BE49-F238E27FC236}">
                    <a16:creationId xmlns:a16="http://schemas.microsoft.com/office/drawing/2014/main" id="{E4A079F5-F11D-463A-87BA-91B35D2CDB44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51" name="Rounded Rectangle 308">
                  <a:extLst>
                    <a:ext uri="{FF2B5EF4-FFF2-40B4-BE49-F238E27FC236}">
                      <a16:creationId xmlns:a16="http://schemas.microsoft.com/office/drawing/2014/main" id="{14EA3E16-48D2-4D91-8D7F-409CD0C17BA6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ounded Rectangle 309">
                  <a:extLst>
                    <a:ext uri="{FF2B5EF4-FFF2-40B4-BE49-F238E27FC236}">
                      <a16:creationId xmlns:a16="http://schemas.microsoft.com/office/drawing/2014/main" id="{455A330D-9D0B-44D4-892D-28C4A52C788B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4" name="Rounded Rectangle 301">
                <a:extLst>
                  <a:ext uri="{FF2B5EF4-FFF2-40B4-BE49-F238E27FC236}">
                    <a16:creationId xmlns:a16="http://schemas.microsoft.com/office/drawing/2014/main" id="{BD63E644-DFF8-4059-B5F7-A433C6434167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5" name="Rounded Rectangle 302">
                <a:extLst>
                  <a:ext uri="{FF2B5EF4-FFF2-40B4-BE49-F238E27FC236}">
                    <a16:creationId xmlns:a16="http://schemas.microsoft.com/office/drawing/2014/main" id="{7A0FBCE4-A42A-45DD-AB90-C1D1F9DB5242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6" name="Rounded Rectangle 303">
                <a:extLst>
                  <a:ext uri="{FF2B5EF4-FFF2-40B4-BE49-F238E27FC236}">
                    <a16:creationId xmlns:a16="http://schemas.microsoft.com/office/drawing/2014/main" id="{9191A16E-E5E1-49B3-8C05-10F045FDF8F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7" name="Rounded Rectangle 304">
                <a:extLst>
                  <a:ext uri="{FF2B5EF4-FFF2-40B4-BE49-F238E27FC236}">
                    <a16:creationId xmlns:a16="http://schemas.microsoft.com/office/drawing/2014/main" id="{57956108-7AF9-4BBC-B53F-58A4C2B40FCA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8" name="Group 305">
                <a:extLst>
                  <a:ext uri="{FF2B5EF4-FFF2-40B4-BE49-F238E27FC236}">
                    <a16:creationId xmlns:a16="http://schemas.microsoft.com/office/drawing/2014/main" id="{F5F9E410-3481-4F55-AC1B-72024AA5B3A2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49" name="Rounded Rectangle 306">
                  <a:extLst>
                    <a:ext uri="{FF2B5EF4-FFF2-40B4-BE49-F238E27FC236}">
                      <a16:creationId xmlns:a16="http://schemas.microsoft.com/office/drawing/2014/main" id="{2C19B08C-84F0-4DE8-BA88-DEB67031FF05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ounded Rectangle 307">
                  <a:extLst>
                    <a:ext uri="{FF2B5EF4-FFF2-40B4-BE49-F238E27FC236}">
                      <a16:creationId xmlns:a16="http://schemas.microsoft.com/office/drawing/2014/main" id="{71F6BD39-1231-4963-8E14-9AA123284F53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8" name="Group 275">
              <a:extLst>
                <a:ext uri="{FF2B5EF4-FFF2-40B4-BE49-F238E27FC236}">
                  <a16:creationId xmlns:a16="http://schemas.microsoft.com/office/drawing/2014/main" id="{6893733D-B909-4FAB-A0AA-50B17A4FB007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19" name="Rounded Rectangle 276">
                <a:extLst>
                  <a:ext uri="{FF2B5EF4-FFF2-40B4-BE49-F238E27FC236}">
                    <a16:creationId xmlns:a16="http://schemas.microsoft.com/office/drawing/2014/main" id="{72141FC1-C6C1-4566-91B4-176D5404A6C6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Rounded Rectangle 277">
                <a:extLst>
                  <a:ext uri="{FF2B5EF4-FFF2-40B4-BE49-F238E27FC236}">
                    <a16:creationId xmlns:a16="http://schemas.microsoft.com/office/drawing/2014/main" id="{3C3989C0-7D6F-4252-8CC5-48CA61A10CF6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Rounded Rectangle 278">
                <a:extLst>
                  <a:ext uri="{FF2B5EF4-FFF2-40B4-BE49-F238E27FC236}">
                    <a16:creationId xmlns:a16="http://schemas.microsoft.com/office/drawing/2014/main" id="{E2A1F88C-F745-4C26-83C9-E824C5852572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22" name="Group 279">
                <a:extLst>
                  <a:ext uri="{FF2B5EF4-FFF2-40B4-BE49-F238E27FC236}">
                    <a16:creationId xmlns:a16="http://schemas.microsoft.com/office/drawing/2014/main" id="{CB31B091-C521-4283-86C1-F1DC96E18ADE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35" name="Rounded Rectangle 292">
                  <a:extLst>
                    <a:ext uri="{FF2B5EF4-FFF2-40B4-BE49-F238E27FC236}">
                      <a16:creationId xmlns:a16="http://schemas.microsoft.com/office/drawing/2014/main" id="{F2AB9B41-9ECC-4941-A08C-392AE6403396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ounded Rectangle 293">
                  <a:extLst>
                    <a:ext uri="{FF2B5EF4-FFF2-40B4-BE49-F238E27FC236}">
                      <a16:creationId xmlns:a16="http://schemas.microsoft.com/office/drawing/2014/main" id="{EC20D84F-3308-4217-84A4-71479128739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3" name="Rounded Rectangle 280">
                <a:extLst>
                  <a:ext uri="{FF2B5EF4-FFF2-40B4-BE49-F238E27FC236}">
                    <a16:creationId xmlns:a16="http://schemas.microsoft.com/office/drawing/2014/main" id="{96D9ED84-DB95-4450-A9D3-77B27608FBA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81">
                <a:extLst>
                  <a:ext uri="{FF2B5EF4-FFF2-40B4-BE49-F238E27FC236}">
                    <a16:creationId xmlns:a16="http://schemas.microsoft.com/office/drawing/2014/main" id="{10AF9F66-83AC-4405-8145-0BB61A354A16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25" name="Group 282">
                <a:extLst>
                  <a:ext uri="{FF2B5EF4-FFF2-40B4-BE49-F238E27FC236}">
                    <a16:creationId xmlns:a16="http://schemas.microsoft.com/office/drawing/2014/main" id="{94410796-8BC0-4801-986E-665A9CA6E70D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33" name="Rounded Rectangle 290">
                  <a:extLst>
                    <a:ext uri="{FF2B5EF4-FFF2-40B4-BE49-F238E27FC236}">
                      <a16:creationId xmlns:a16="http://schemas.microsoft.com/office/drawing/2014/main" id="{64441199-2190-43E1-8AEF-412AEAA2ACFF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ounded Rectangle 291">
                  <a:extLst>
                    <a:ext uri="{FF2B5EF4-FFF2-40B4-BE49-F238E27FC236}">
                      <a16:creationId xmlns:a16="http://schemas.microsoft.com/office/drawing/2014/main" id="{EA659B1B-95E2-46A2-B0B1-71F5C3ECCC7E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6" name="Rounded Rectangle 283">
                <a:extLst>
                  <a:ext uri="{FF2B5EF4-FFF2-40B4-BE49-F238E27FC236}">
                    <a16:creationId xmlns:a16="http://schemas.microsoft.com/office/drawing/2014/main" id="{E6ED10F6-D99A-4C30-838E-247FDDEC9A82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84">
                <a:extLst>
                  <a:ext uri="{FF2B5EF4-FFF2-40B4-BE49-F238E27FC236}">
                    <a16:creationId xmlns:a16="http://schemas.microsoft.com/office/drawing/2014/main" id="{4BA05481-CDF0-420D-8FCC-48CD831918DA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85">
                <a:extLst>
                  <a:ext uri="{FF2B5EF4-FFF2-40B4-BE49-F238E27FC236}">
                    <a16:creationId xmlns:a16="http://schemas.microsoft.com/office/drawing/2014/main" id="{BA18D8AF-EBA9-4678-B685-0F89A0C511FB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86">
                <a:extLst>
                  <a:ext uri="{FF2B5EF4-FFF2-40B4-BE49-F238E27FC236}">
                    <a16:creationId xmlns:a16="http://schemas.microsoft.com/office/drawing/2014/main" id="{22D0BFC8-E6DE-41E9-A280-7869E7D34E5A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30" name="Group 287">
                <a:extLst>
                  <a:ext uri="{FF2B5EF4-FFF2-40B4-BE49-F238E27FC236}">
                    <a16:creationId xmlns:a16="http://schemas.microsoft.com/office/drawing/2014/main" id="{98AD516E-1310-463C-AC0A-51B37EF2952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31" name="Rounded Rectangle 288">
                  <a:extLst>
                    <a:ext uri="{FF2B5EF4-FFF2-40B4-BE49-F238E27FC236}">
                      <a16:creationId xmlns:a16="http://schemas.microsoft.com/office/drawing/2014/main" id="{CC637661-32CF-48E1-8B39-4805B36B5F3D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ounded Rectangle 289">
                  <a:extLst>
                    <a:ext uri="{FF2B5EF4-FFF2-40B4-BE49-F238E27FC236}">
                      <a16:creationId xmlns:a16="http://schemas.microsoft.com/office/drawing/2014/main" id="{E401B371-B141-41B8-9797-F3F6A6A2058F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5" name="Group 137">
            <a:extLst>
              <a:ext uri="{FF2B5EF4-FFF2-40B4-BE49-F238E27FC236}">
                <a16:creationId xmlns:a16="http://schemas.microsoft.com/office/drawing/2014/main" id="{0C9CBE47-A2AB-48C5-821D-A99B3C8EAC00}"/>
              </a:ext>
            </a:extLst>
          </p:cNvPr>
          <p:cNvGrpSpPr/>
          <p:nvPr/>
        </p:nvGrpSpPr>
        <p:grpSpPr>
          <a:xfrm>
            <a:off x="8984123" y="1531579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75DFF23A-DF7C-4E32-B030-B835CB717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3A599680-FBB5-4A1B-9FE2-9315FC24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39E13030-C467-4D4E-9FA8-0CDCCA1C9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BA8AE09B-05DD-4019-B21B-B37A6A05B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0" name="Group 5">
            <a:extLst>
              <a:ext uri="{FF2B5EF4-FFF2-40B4-BE49-F238E27FC236}">
                <a16:creationId xmlns:a16="http://schemas.microsoft.com/office/drawing/2014/main" id="{91D3B244-9786-4AB6-8CFE-6212BE824220}"/>
              </a:ext>
            </a:extLst>
          </p:cNvPr>
          <p:cNvGrpSpPr/>
          <p:nvPr/>
        </p:nvGrpSpPr>
        <p:grpSpPr>
          <a:xfrm>
            <a:off x="6902018" y="2184494"/>
            <a:ext cx="5211520" cy="4193837"/>
            <a:chOff x="6111306" y="2049035"/>
            <a:chExt cx="5211520" cy="4193837"/>
          </a:xfrm>
        </p:grpSpPr>
        <p:grpSp>
          <p:nvGrpSpPr>
            <p:cNvPr id="261" name="Group 1">
              <a:extLst>
                <a:ext uri="{FF2B5EF4-FFF2-40B4-BE49-F238E27FC236}">
                  <a16:creationId xmlns:a16="http://schemas.microsoft.com/office/drawing/2014/main" id="{3F9DC709-AEC8-4BDE-B295-D37B6406F43C}"/>
                </a:ext>
              </a:extLst>
            </p:cNvPr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420" name="Freeform 67">
                <a:extLst>
                  <a:ext uri="{FF2B5EF4-FFF2-40B4-BE49-F238E27FC236}">
                    <a16:creationId xmlns:a16="http://schemas.microsoft.com/office/drawing/2014/main" id="{9EA9DCB8-1829-4ADE-80C3-0FD91E93A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Freeform 68">
                <a:extLst>
                  <a:ext uri="{FF2B5EF4-FFF2-40B4-BE49-F238E27FC236}">
                    <a16:creationId xmlns:a16="http://schemas.microsoft.com/office/drawing/2014/main" id="{086DBFCB-D6BA-48FF-B465-CAE67C083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22" name="Group 98">
                <a:extLst>
                  <a:ext uri="{FF2B5EF4-FFF2-40B4-BE49-F238E27FC236}">
                    <a16:creationId xmlns:a16="http://schemas.microsoft.com/office/drawing/2014/main" id="{462E56BC-D1AA-4F5A-9329-705E8011C7DC}"/>
                  </a:ext>
                </a:extLst>
              </p:cNvPr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23" name="Rounded Rectangle 99">
                  <a:extLst>
                    <a:ext uri="{FF2B5EF4-FFF2-40B4-BE49-F238E27FC236}">
                      <a16:creationId xmlns:a16="http://schemas.microsoft.com/office/drawing/2014/main" id="{DF1D3730-8D52-4844-AC1B-6837BD82A012}"/>
                    </a:ext>
                  </a:extLst>
                </p:cNvPr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ounded Rectangle 100">
                  <a:extLst>
                    <a:ext uri="{FF2B5EF4-FFF2-40B4-BE49-F238E27FC236}">
                      <a16:creationId xmlns:a16="http://schemas.microsoft.com/office/drawing/2014/main" id="{F0DFB35F-A487-4C98-B00C-6A5E8FBD4DB5}"/>
                    </a:ext>
                  </a:extLst>
                </p:cNvPr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Rounded Rectangle 101">
                  <a:extLst>
                    <a:ext uri="{FF2B5EF4-FFF2-40B4-BE49-F238E27FC236}">
                      <a16:creationId xmlns:a16="http://schemas.microsoft.com/office/drawing/2014/main" id="{5997A325-92BA-4DBA-A6E1-E4A8BF2D49E3}"/>
                    </a:ext>
                  </a:extLst>
                </p:cNvPr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26" name="Group 102">
                  <a:extLst>
                    <a:ext uri="{FF2B5EF4-FFF2-40B4-BE49-F238E27FC236}">
                      <a16:creationId xmlns:a16="http://schemas.microsoft.com/office/drawing/2014/main" id="{DB300943-E0BF-4420-9FE7-64BA6933294B}"/>
                    </a:ext>
                  </a:extLst>
                </p:cNvPr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57" name="Rounded Rectangle 133">
                    <a:extLst>
                      <a:ext uri="{FF2B5EF4-FFF2-40B4-BE49-F238E27FC236}">
                        <a16:creationId xmlns:a16="http://schemas.microsoft.com/office/drawing/2014/main" id="{57534395-D2E7-49E5-A2F1-021A03560798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8" name="Rounded Rectangle 134">
                    <a:extLst>
                      <a:ext uri="{FF2B5EF4-FFF2-40B4-BE49-F238E27FC236}">
                        <a16:creationId xmlns:a16="http://schemas.microsoft.com/office/drawing/2014/main" id="{4F6E94DA-7B14-40CF-9C03-04C7E9D6F15A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7" name="Rounded Rectangle 103">
                  <a:extLst>
                    <a:ext uri="{FF2B5EF4-FFF2-40B4-BE49-F238E27FC236}">
                      <a16:creationId xmlns:a16="http://schemas.microsoft.com/office/drawing/2014/main" id="{4EC5F0DE-719A-4337-BFB1-5679FF6D30B6}"/>
                    </a:ext>
                  </a:extLst>
                </p:cNvPr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Rounded Rectangle 104">
                  <a:extLst>
                    <a:ext uri="{FF2B5EF4-FFF2-40B4-BE49-F238E27FC236}">
                      <a16:creationId xmlns:a16="http://schemas.microsoft.com/office/drawing/2014/main" id="{555E7ECA-3B55-4B6F-836D-059F3DFB502C}"/>
                    </a:ext>
                  </a:extLst>
                </p:cNvPr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29" name="Group 105">
                  <a:extLst>
                    <a:ext uri="{FF2B5EF4-FFF2-40B4-BE49-F238E27FC236}">
                      <a16:creationId xmlns:a16="http://schemas.microsoft.com/office/drawing/2014/main" id="{9AB5B5F2-D681-4097-916B-5EC09875EBAA}"/>
                    </a:ext>
                  </a:extLst>
                </p:cNvPr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55" name="Rounded Rectangle 131">
                    <a:extLst>
                      <a:ext uri="{FF2B5EF4-FFF2-40B4-BE49-F238E27FC236}">
                        <a16:creationId xmlns:a16="http://schemas.microsoft.com/office/drawing/2014/main" id="{5C4E976D-1CD5-49C8-AD02-93A109BC966B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6" name="Rounded Rectangle 132">
                    <a:extLst>
                      <a:ext uri="{FF2B5EF4-FFF2-40B4-BE49-F238E27FC236}">
                        <a16:creationId xmlns:a16="http://schemas.microsoft.com/office/drawing/2014/main" id="{512BEEDC-AD84-4501-8166-E392D5BA5177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0" name="Rounded Rectangle 106">
                  <a:extLst>
                    <a:ext uri="{FF2B5EF4-FFF2-40B4-BE49-F238E27FC236}">
                      <a16:creationId xmlns:a16="http://schemas.microsoft.com/office/drawing/2014/main" id="{D56A6661-597B-40FB-BA93-787A2BB2CC95}"/>
                    </a:ext>
                  </a:extLst>
                </p:cNvPr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Rounded Rectangle 107">
                  <a:extLst>
                    <a:ext uri="{FF2B5EF4-FFF2-40B4-BE49-F238E27FC236}">
                      <a16:creationId xmlns:a16="http://schemas.microsoft.com/office/drawing/2014/main" id="{F977AC31-4F60-49BB-B709-254E29967991}"/>
                    </a:ext>
                  </a:extLst>
                </p:cNvPr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Rounded Rectangle 108">
                  <a:extLst>
                    <a:ext uri="{FF2B5EF4-FFF2-40B4-BE49-F238E27FC236}">
                      <a16:creationId xmlns:a16="http://schemas.microsoft.com/office/drawing/2014/main" id="{E76F5344-475B-4F6E-9783-6B45CE1F05B0}"/>
                    </a:ext>
                  </a:extLst>
                </p:cNvPr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Rounded Rectangle 109">
                  <a:extLst>
                    <a:ext uri="{FF2B5EF4-FFF2-40B4-BE49-F238E27FC236}">
                      <a16:creationId xmlns:a16="http://schemas.microsoft.com/office/drawing/2014/main" id="{D83D9581-5F24-4CFC-93B8-1CBCB5726C7B}"/>
                    </a:ext>
                  </a:extLst>
                </p:cNvPr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4" name="Group 110">
                  <a:extLst>
                    <a:ext uri="{FF2B5EF4-FFF2-40B4-BE49-F238E27FC236}">
                      <a16:creationId xmlns:a16="http://schemas.microsoft.com/office/drawing/2014/main" id="{2B045F1A-051E-4721-A27B-F795F0B8B362}"/>
                    </a:ext>
                  </a:extLst>
                </p:cNvPr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53" name="Rounded Rectangle 129">
                    <a:extLst>
                      <a:ext uri="{FF2B5EF4-FFF2-40B4-BE49-F238E27FC236}">
                        <a16:creationId xmlns:a16="http://schemas.microsoft.com/office/drawing/2014/main" id="{A0E8894E-03D7-477F-99DF-EA8031F14CC5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Rounded Rectangle 130">
                    <a:extLst>
                      <a:ext uri="{FF2B5EF4-FFF2-40B4-BE49-F238E27FC236}">
                        <a16:creationId xmlns:a16="http://schemas.microsoft.com/office/drawing/2014/main" id="{B5A71238-7631-4908-A116-4A2F5B7CF924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5" name="Rounded Rectangle 111">
                  <a:extLst>
                    <a:ext uri="{FF2B5EF4-FFF2-40B4-BE49-F238E27FC236}">
                      <a16:creationId xmlns:a16="http://schemas.microsoft.com/office/drawing/2014/main" id="{544E52C8-C8CB-4C2B-87A4-602AB8668231}"/>
                    </a:ext>
                  </a:extLst>
                </p:cNvPr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6" name="Rounded Rectangle 112">
                  <a:extLst>
                    <a:ext uri="{FF2B5EF4-FFF2-40B4-BE49-F238E27FC236}">
                      <a16:creationId xmlns:a16="http://schemas.microsoft.com/office/drawing/2014/main" id="{43D43F0F-71D7-459E-812A-201F25F411B9}"/>
                    </a:ext>
                  </a:extLst>
                </p:cNvPr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Rounded Rectangle 113">
                  <a:extLst>
                    <a:ext uri="{FF2B5EF4-FFF2-40B4-BE49-F238E27FC236}">
                      <a16:creationId xmlns:a16="http://schemas.microsoft.com/office/drawing/2014/main" id="{A9C589A8-A3AC-4AC4-BCC6-1E96A84F2657}"/>
                    </a:ext>
                  </a:extLst>
                </p:cNvPr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8" name="Group 114">
                  <a:extLst>
                    <a:ext uri="{FF2B5EF4-FFF2-40B4-BE49-F238E27FC236}">
                      <a16:creationId xmlns:a16="http://schemas.microsoft.com/office/drawing/2014/main" id="{542FE3B8-9520-4D2D-AD1F-EEB82D00E272}"/>
                    </a:ext>
                  </a:extLst>
                </p:cNvPr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51" name="Rounded Rectangle 127">
                    <a:extLst>
                      <a:ext uri="{FF2B5EF4-FFF2-40B4-BE49-F238E27FC236}">
                        <a16:creationId xmlns:a16="http://schemas.microsoft.com/office/drawing/2014/main" id="{F896A2EF-428D-469F-8261-6EBC76B91D91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Rounded Rectangle 128">
                    <a:extLst>
                      <a:ext uri="{FF2B5EF4-FFF2-40B4-BE49-F238E27FC236}">
                        <a16:creationId xmlns:a16="http://schemas.microsoft.com/office/drawing/2014/main" id="{29F6E68F-9281-44CE-AF3A-D4BA8CD3D18B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9" name="Rounded Rectangle 115">
                  <a:extLst>
                    <a:ext uri="{FF2B5EF4-FFF2-40B4-BE49-F238E27FC236}">
                      <a16:creationId xmlns:a16="http://schemas.microsoft.com/office/drawing/2014/main" id="{D8B942AA-F6C5-4637-974A-603EFEE2E587}"/>
                    </a:ext>
                  </a:extLst>
                </p:cNvPr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Rounded Rectangle 116">
                  <a:extLst>
                    <a:ext uri="{FF2B5EF4-FFF2-40B4-BE49-F238E27FC236}">
                      <a16:creationId xmlns:a16="http://schemas.microsoft.com/office/drawing/2014/main" id="{AF0454B0-6253-4E56-AF85-35F33C7A4250}"/>
                    </a:ext>
                  </a:extLst>
                </p:cNvPr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1" name="Group 117">
                  <a:extLst>
                    <a:ext uri="{FF2B5EF4-FFF2-40B4-BE49-F238E27FC236}">
                      <a16:creationId xmlns:a16="http://schemas.microsoft.com/office/drawing/2014/main" id="{6B453989-CE60-4623-8D3C-301091CC59A5}"/>
                    </a:ext>
                  </a:extLst>
                </p:cNvPr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49" name="Rounded Rectangle 125">
                    <a:extLst>
                      <a:ext uri="{FF2B5EF4-FFF2-40B4-BE49-F238E27FC236}">
                        <a16:creationId xmlns:a16="http://schemas.microsoft.com/office/drawing/2014/main" id="{3E26F0FB-2611-4AEC-B909-F95556C42357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ounded Rectangle 126">
                    <a:extLst>
                      <a:ext uri="{FF2B5EF4-FFF2-40B4-BE49-F238E27FC236}">
                        <a16:creationId xmlns:a16="http://schemas.microsoft.com/office/drawing/2014/main" id="{C8B12647-B1C4-4874-ABF9-B2F3D5DCB8BE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2" name="Rounded Rectangle 118">
                  <a:extLst>
                    <a:ext uri="{FF2B5EF4-FFF2-40B4-BE49-F238E27FC236}">
                      <a16:creationId xmlns:a16="http://schemas.microsoft.com/office/drawing/2014/main" id="{716F5C9B-A257-4FE1-ADE6-F6AF29928274}"/>
                    </a:ext>
                  </a:extLst>
                </p:cNvPr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Rounded Rectangle 119">
                  <a:extLst>
                    <a:ext uri="{FF2B5EF4-FFF2-40B4-BE49-F238E27FC236}">
                      <a16:creationId xmlns:a16="http://schemas.microsoft.com/office/drawing/2014/main" id="{4C7761C3-0C07-4040-AB88-198DB9134C83}"/>
                    </a:ext>
                  </a:extLst>
                </p:cNvPr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Rounded Rectangle 120">
                  <a:extLst>
                    <a:ext uri="{FF2B5EF4-FFF2-40B4-BE49-F238E27FC236}">
                      <a16:creationId xmlns:a16="http://schemas.microsoft.com/office/drawing/2014/main" id="{F9184E84-4D5E-4A4E-A2D5-2E70F8627317}"/>
                    </a:ext>
                  </a:extLst>
                </p:cNvPr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Rounded Rectangle 121">
                  <a:extLst>
                    <a:ext uri="{FF2B5EF4-FFF2-40B4-BE49-F238E27FC236}">
                      <a16:creationId xmlns:a16="http://schemas.microsoft.com/office/drawing/2014/main" id="{4FC320FC-BE4B-4230-983C-F9C0EBC2E91B}"/>
                    </a:ext>
                  </a:extLst>
                </p:cNvPr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6" name="Group 122">
                  <a:extLst>
                    <a:ext uri="{FF2B5EF4-FFF2-40B4-BE49-F238E27FC236}">
                      <a16:creationId xmlns:a16="http://schemas.microsoft.com/office/drawing/2014/main" id="{E00E439C-AD76-46B5-87E2-AFE8B81BA8A2}"/>
                    </a:ext>
                  </a:extLst>
                </p:cNvPr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47" name="Rounded Rectangle 123">
                    <a:extLst>
                      <a:ext uri="{FF2B5EF4-FFF2-40B4-BE49-F238E27FC236}">
                        <a16:creationId xmlns:a16="http://schemas.microsoft.com/office/drawing/2014/main" id="{F3999E79-A510-446D-96BA-0496CBF74F32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Rounded Rectangle 124">
                    <a:extLst>
                      <a:ext uri="{FF2B5EF4-FFF2-40B4-BE49-F238E27FC236}">
                        <a16:creationId xmlns:a16="http://schemas.microsoft.com/office/drawing/2014/main" id="{37AA5F45-0D8A-427D-8999-4651C3DC660C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62" name="Group 2">
              <a:extLst>
                <a:ext uri="{FF2B5EF4-FFF2-40B4-BE49-F238E27FC236}">
                  <a16:creationId xmlns:a16="http://schemas.microsoft.com/office/drawing/2014/main" id="{A387B84C-6F9C-4AD4-94F2-1EA86A5FD511}"/>
                </a:ext>
              </a:extLst>
            </p:cNvPr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381" name="Freeform 69">
                <a:extLst>
                  <a:ext uri="{FF2B5EF4-FFF2-40B4-BE49-F238E27FC236}">
                    <a16:creationId xmlns:a16="http://schemas.microsoft.com/office/drawing/2014/main" id="{B14F2FD9-14EF-4E94-90A3-ED5D068E5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Freeform 70">
                <a:extLst>
                  <a:ext uri="{FF2B5EF4-FFF2-40B4-BE49-F238E27FC236}">
                    <a16:creationId xmlns:a16="http://schemas.microsoft.com/office/drawing/2014/main" id="{9EC8B136-6166-4680-94A3-2F1AA2E73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3" name="Group 61">
                <a:extLst>
                  <a:ext uri="{FF2B5EF4-FFF2-40B4-BE49-F238E27FC236}">
                    <a16:creationId xmlns:a16="http://schemas.microsoft.com/office/drawing/2014/main" id="{8EBD3EC9-37A4-4361-B67A-203EB4C133D8}"/>
                  </a:ext>
                </a:extLst>
              </p:cNvPr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84" name="Rounded Rectangle 62">
                  <a:extLst>
                    <a:ext uri="{FF2B5EF4-FFF2-40B4-BE49-F238E27FC236}">
                      <a16:creationId xmlns:a16="http://schemas.microsoft.com/office/drawing/2014/main" id="{CB00A341-44E4-436F-BAA5-1926EC0E2455}"/>
                    </a:ext>
                  </a:extLst>
                </p:cNvPr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Rounded Rectangle 63">
                  <a:extLst>
                    <a:ext uri="{FF2B5EF4-FFF2-40B4-BE49-F238E27FC236}">
                      <a16:creationId xmlns:a16="http://schemas.microsoft.com/office/drawing/2014/main" id="{57F1218C-98EA-46B7-9D2C-8289C87A3455}"/>
                    </a:ext>
                  </a:extLst>
                </p:cNvPr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Rounded Rectangle 64">
                  <a:extLst>
                    <a:ext uri="{FF2B5EF4-FFF2-40B4-BE49-F238E27FC236}">
                      <a16:creationId xmlns:a16="http://schemas.microsoft.com/office/drawing/2014/main" id="{137B0518-6DE4-4F3D-954D-6FEB677AB8EB}"/>
                    </a:ext>
                  </a:extLst>
                </p:cNvPr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87" name="Group 65">
                  <a:extLst>
                    <a:ext uri="{FF2B5EF4-FFF2-40B4-BE49-F238E27FC236}">
                      <a16:creationId xmlns:a16="http://schemas.microsoft.com/office/drawing/2014/main" id="{728C5755-1BE6-4273-AA79-9A8F21787086}"/>
                    </a:ext>
                  </a:extLst>
                </p:cNvPr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18" name="Rounded Rectangle 96">
                    <a:extLst>
                      <a:ext uri="{FF2B5EF4-FFF2-40B4-BE49-F238E27FC236}">
                        <a16:creationId xmlns:a16="http://schemas.microsoft.com/office/drawing/2014/main" id="{F8B48E79-BEB8-4494-A824-301A787C7583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9" name="Rounded Rectangle 97">
                    <a:extLst>
                      <a:ext uri="{FF2B5EF4-FFF2-40B4-BE49-F238E27FC236}">
                        <a16:creationId xmlns:a16="http://schemas.microsoft.com/office/drawing/2014/main" id="{A7870143-6DB8-4D41-9D77-58702C697195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88" name="Rounded Rectangle 66">
                  <a:extLst>
                    <a:ext uri="{FF2B5EF4-FFF2-40B4-BE49-F238E27FC236}">
                      <a16:creationId xmlns:a16="http://schemas.microsoft.com/office/drawing/2014/main" id="{B867C1C6-6168-42B8-8B81-0990C7B11E68}"/>
                    </a:ext>
                  </a:extLst>
                </p:cNvPr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Rounded Rectangle 67">
                  <a:extLst>
                    <a:ext uri="{FF2B5EF4-FFF2-40B4-BE49-F238E27FC236}">
                      <a16:creationId xmlns:a16="http://schemas.microsoft.com/office/drawing/2014/main" id="{73788F1E-A1DA-4EC9-A317-D6E995707592}"/>
                    </a:ext>
                  </a:extLst>
                </p:cNvPr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0" name="Group 68">
                  <a:extLst>
                    <a:ext uri="{FF2B5EF4-FFF2-40B4-BE49-F238E27FC236}">
                      <a16:creationId xmlns:a16="http://schemas.microsoft.com/office/drawing/2014/main" id="{176F9C18-42F6-4FB1-9BAA-9726FCD02BFE}"/>
                    </a:ext>
                  </a:extLst>
                </p:cNvPr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16" name="Rounded Rectangle 94">
                    <a:extLst>
                      <a:ext uri="{FF2B5EF4-FFF2-40B4-BE49-F238E27FC236}">
                        <a16:creationId xmlns:a16="http://schemas.microsoft.com/office/drawing/2014/main" id="{74DA4994-6A02-4800-AF01-51D3FCA10EBF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7" name="Rounded Rectangle 95">
                    <a:extLst>
                      <a:ext uri="{FF2B5EF4-FFF2-40B4-BE49-F238E27FC236}">
                        <a16:creationId xmlns:a16="http://schemas.microsoft.com/office/drawing/2014/main" id="{4DE5A70E-E2A9-45F9-84F3-13A7EFFF836F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91" name="Rounded Rectangle 69">
                  <a:extLst>
                    <a:ext uri="{FF2B5EF4-FFF2-40B4-BE49-F238E27FC236}">
                      <a16:creationId xmlns:a16="http://schemas.microsoft.com/office/drawing/2014/main" id="{C2D75101-023A-4475-A885-D3ADBB60B12F}"/>
                    </a:ext>
                  </a:extLst>
                </p:cNvPr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Rounded Rectangle 70">
                  <a:extLst>
                    <a:ext uri="{FF2B5EF4-FFF2-40B4-BE49-F238E27FC236}">
                      <a16:creationId xmlns:a16="http://schemas.microsoft.com/office/drawing/2014/main" id="{9B56EC3E-E48E-4E6B-A648-898D7048797E}"/>
                    </a:ext>
                  </a:extLst>
                </p:cNvPr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Rounded Rectangle 71">
                  <a:extLst>
                    <a:ext uri="{FF2B5EF4-FFF2-40B4-BE49-F238E27FC236}">
                      <a16:creationId xmlns:a16="http://schemas.microsoft.com/office/drawing/2014/main" id="{1D669DD0-0FAC-4F16-AE0F-C0B9E0495EE2}"/>
                    </a:ext>
                  </a:extLst>
                </p:cNvPr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Rounded Rectangle 72">
                  <a:extLst>
                    <a:ext uri="{FF2B5EF4-FFF2-40B4-BE49-F238E27FC236}">
                      <a16:creationId xmlns:a16="http://schemas.microsoft.com/office/drawing/2014/main" id="{30C95FA2-867D-48A4-97FD-844F8C84FA86}"/>
                    </a:ext>
                  </a:extLst>
                </p:cNvPr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5" name="Group 73">
                  <a:extLst>
                    <a:ext uri="{FF2B5EF4-FFF2-40B4-BE49-F238E27FC236}">
                      <a16:creationId xmlns:a16="http://schemas.microsoft.com/office/drawing/2014/main" id="{01FF5422-506E-4F46-828F-71EE0411FE0A}"/>
                    </a:ext>
                  </a:extLst>
                </p:cNvPr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14" name="Rounded Rectangle 92">
                    <a:extLst>
                      <a:ext uri="{FF2B5EF4-FFF2-40B4-BE49-F238E27FC236}">
                        <a16:creationId xmlns:a16="http://schemas.microsoft.com/office/drawing/2014/main" id="{EDFCE9F1-C189-411F-9D09-A7634C48FA40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Rounded Rectangle 93">
                    <a:extLst>
                      <a:ext uri="{FF2B5EF4-FFF2-40B4-BE49-F238E27FC236}">
                        <a16:creationId xmlns:a16="http://schemas.microsoft.com/office/drawing/2014/main" id="{24F9999D-04DB-4ECB-9370-FD03119398DA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96" name="Rounded Rectangle 74">
                  <a:extLst>
                    <a:ext uri="{FF2B5EF4-FFF2-40B4-BE49-F238E27FC236}">
                      <a16:creationId xmlns:a16="http://schemas.microsoft.com/office/drawing/2014/main" id="{715B1D49-66BC-487F-AB98-9FB2975E6C36}"/>
                    </a:ext>
                  </a:extLst>
                </p:cNvPr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Rounded Rectangle 75">
                  <a:extLst>
                    <a:ext uri="{FF2B5EF4-FFF2-40B4-BE49-F238E27FC236}">
                      <a16:creationId xmlns:a16="http://schemas.microsoft.com/office/drawing/2014/main" id="{D83C2938-E166-4B8C-BBF3-FE0A8C3DE833}"/>
                    </a:ext>
                  </a:extLst>
                </p:cNvPr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Rounded Rectangle 76">
                  <a:extLst>
                    <a:ext uri="{FF2B5EF4-FFF2-40B4-BE49-F238E27FC236}">
                      <a16:creationId xmlns:a16="http://schemas.microsoft.com/office/drawing/2014/main" id="{F6310487-DCE7-4690-A69D-7B09AC0D7465}"/>
                    </a:ext>
                  </a:extLst>
                </p:cNvPr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9" name="Group 77">
                  <a:extLst>
                    <a:ext uri="{FF2B5EF4-FFF2-40B4-BE49-F238E27FC236}">
                      <a16:creationId xmlns:a16="http://schemas.microsoft.com/office/drawing/2014/main" id="{0A61426C-B753-42F2-89AA-51707C7DAAFE}"/>
                    </a:ext>
                  </a:extLst>
                </p:cNvPr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12" name="Rounded Rectangle 90">
                    <a:extLst>
                      <a:ext uri="{FF2B5EF4-FFF2-40B4-BE49-F238E27FC236}">
                        <a16:creationId xmlns:a16="http://schemas.microsoft.com/office/drawing/2014/main" id="{52E05580-D1FF-45F2-94E2-4F9420D9F345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Rounded Rectangle 91">
                    <a:extLst>
                      <a:ext uri="{FF2B5EF4-FFF2-40B4-BE49-F238E27FC236}">
                        <a16:creationId xmlns:a16="http://schemas.microsoft.com/office/drawing/2014/main" id="{43141474-F65C-420D-A6C9-5006213BAE70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0" name="Rounded Rectangle 78">
                  <a:extLst>
                    <a:ext uri="{FF2B5EF4-FFF2-40B4-BE49-F238E27FC236}">
                      <a16:creationId xmlns:a16="http://schemas.microsoft.com/office/drawing/2014/main" id="{2859282F-298A-47F1-B338-AD466ED538EA}"/>
                    </a:ext>
                  </a:extLst>
                </p:cNvPr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ounded Rectangle 79">
                  <a:extLst>
                    <a:ext uri="{FF2B5EF4-FFF2-40B4-BE49-F238E27FC236}">
                      <a16:creationId xmlns:a16="http://schemas.microsoft.com/office/drawing/2014/main" id="{9F049E62-DBA2-43E4-A3FD-A0F699C10FE4}"/>
                    </a:ext>
                  </a:extLst>
                </p:cNvPr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02" name="Group 80">
                  <a:extLst>
                    <a:ext uri="{FF2B5EF4-FFF2-40B4-BE49-F238E27FC236}">
                      <a16:creationId xmlns:a16="http://schemas.microsoft.com/office/drawing/2014/main" id="{1034E126-3B54-4386-B31F-F4B630DFF7E2}"/>
                    </a:ext>
                  </a:extLst>
                </p:cNvPr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10" name="Rounded Rectangle 88">
                    <a:extLst>
                      <a:ext uri="{FF2B5EF4-FFF2-40B4-BE49-F238E27FC236}">
                        <a16:creationId xmlns:a16="http://schemas.microsoft.com/office/drawing/2014/main" id="{747693E2-751E-4C57-B9DB-DAB7DEDD41BE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Rounded Rectangle 89">
                    <a:extLst>
                      <a:ext uri="{FF2B5EF4-FFF2-40B4-BE49-F238E27FC236}">
                        <a16:creationId xmlns:a16="http://schemas.microsoft.com/office/drawing/2014/main" id="{E1582142-2C9D-44E8-A8C0-732FF800CAB1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3" name="Rounded Rectangle 81">
                  <a:extLst>
                    <a:ext uri="{FF2B5EF4-FFF2-40B4-BE49-F238E27FC236}">
                      <a16:creationId xmlns:a16="http://schemas.microsoft.com/office/drawing/2014/main" id="{0415CF1A-0B74-42BF-833B-0C85E2122616}"/>
                    </a:ext>
                  </a:extLst>
                </p:cNvPr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Rounded Rectangle 82">
                  <a:extLst>
                    <a:ext uri="{FF2B5EF4-FFF2-40B4-BE49-F238E27FC236}">
                      <a16:creationId xmlns:a16="http://schemas.microsoft.com/office/drawing/2014/main" id="{D9244A52-5F58-404B-8F01-78E885910DE1}"/>
                    </a:ext>
                  </a:extLst>
                </p:cNvPr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Rounded Rectangle 83">
                  <a:extLst>
                    <a:ext uri="{FF2B5EF4-FFF2-40B4-BE49-F238E27FC236}">
                      <a16:creationId xmlns:a16="http://schemas.microsoft.com/office/drawing/2014/main" id="{D56E1DA7-FB48-4912-A8B8-869411AB10AB}"/>
                    </a:ext>
                  </a:extLst>
                </p:cNvPr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ounded Rectangle 84">
                  <a:extLst>
                    <a:ext uri="{FF2B5EF4-FFF2-40B4-BE49-F238E27FC236}">
                      <a16:creationId xmlns:a16="http://schemas.microsoft.com/office/drawing/2014/main" id="{F574013F-C27C-40C3-8F2E-2D743E1753D6}"/>
                    </a:ext>
                  </a:extLst>
                </p:cNvPr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07" name="Group 85">
                  <a:extLst>
                    <a:ext uri="{FF2B5EF4-FFF2-40B4-BE49-F238E27FC236}">
                      <a16:creationId xmlns:a16="http://schemas.microsoft.com/office/drawing/2014/main" id="{3241C4B6-A148-44EE-99FA-DDC76057D68F}"/>
                    </a:ext>
                  </a:extLst>
                </p:cNvPr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08" name="Rounded Rectangle 86">
                    <a:extLst>
                      <a:ext uri="{FF2B5EF4-FFF2-40B4-BE49-F238E27FC236}">
                        <a16:creationId xmlns:a16="http://schemas.microsoft.com/office/drawing/2014/main" id="{F668E378-712D-4606-AC48-1DF09F67CB84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9" name="Rounded Rectangle 87">
                    <a:extLst>
                      <a:ext uri="{FF2B5EF4-FFF2-40B4-BE49-F238E27FC236}">
                        <a16:creationId xmlns:a16="http://schemas.microsoft.com/office/drawing/2014/main" id="{F8A6AA81-3AC9-4630-B859-611BF31898DF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63" name="Freeform 71">
              <a:extLst>
                <a:ext uri="{FF2B5EF4-FFF2-40B4-BE49-F238E27FC236}">
                  <a16:creationId xmlns:a16="http://schemas.microsoft.com/office/drawing/2014/main" id="{322F8E77-397D-4C85-A990-1DCEAE926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Freeform 72">
              <a:extLst>
                <a:ext uri="{FF2B5EF4-FFF2-40B4-BE49-F238E27FC236}">
                  <a16:creationId xmlns:a16="http://schemas.microsoft.com/office/drawing/2014/main" id="{DBF63F2E-BFCC-4439-8968-18B34E2B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6" name="Group 24">
              <a:extLst>
                <a:ext uri="{FF2B5EF4-FFF2-40B4-BE49-F238E27FC236}">
                  <a16:creationId xmlns:a16="http://schemas.microsoft.com/office/drawing/2014/main" id="{43326B02-E7C4-4D0D-A143-0FDD7A6ED9DA}"/>
                </a:ext>
              </a:extLst>
            </p:cNvPr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267" name="Rounded Rectangle 25">
                <a:extLst>
                  <a:ext uri="{FF2B5EF4-FFF2-40B4-BE49-F238E27FC236}">
                    <a16:creationId xmlns:a16="http://schemas.microsoft.com/office/drawing/2014/main" id="{3FF9F2DB-F37A-4AE6-B91C-BD4EF78ED884}"/>
                  </a:ext>
                </a:extLst>
              </p:cNvPr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8" name="Rounded Rectangle 26">
                <a:extLst>
                  <a:ext uri="{FF2B5EF4-FFF2-40B4-BE49-F238E27FC236}">
                    <a16:creationId xmlns:a16="http://schemas.microsoft.com/office/drawing/2014/main" id="{5086DB65-7642-48CC-805D-AC15021BC895}"/>
                  </a:ext>
                </a:extLst>
              </p:cNvPr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ounded Rectangle 27">
                <a:extLst>
                  <a:ext uri="{FF2B5EF4-FFF2-40B4-BE49-F238E27FC236}">
                    <a16:creationId xmlns:a16="http://schemas.microsoft.com/office/drawing/2014/main" id="{6B5949FF-8D45-466B-A6CD-2D3F9C7F148D}"/>
                  </a:ext>
                </a:extLst>
              </p:cNvPr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0" name="Group 28">
                <a:extLst>
                  <a:ext uri="{FF2B5EF4-FFF2-40B4-BE49-F238E27FC236}">
                    <a16:creationId xmlns:a16="http://schemas.microsoft.com/office/drawing/2014/main" id="{06F9F58D-06BA-4F5B-9446-CB22AF38835B}"/>
                  </a:ext>
                </a:extLst>
              </p:cNvPr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79" name="Rounded Rectangle 59">
                  <a:extLst>
                    <a:ext uri="{FF2B5EF4-FFF2-40B4-BE49-F238E27FC236}">
                      <a16:creationId xmlns:a16="http://schemas.microsoft.com/office/drawing/2014/main" id="{07D7C2F4-5C20-46FF-AE0B-190805BB9A63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ounded Rectangle 60">
                  <a:extLst>
                    <a:ext uri="{FF2B5EF4-FFF2-40B4-BE49-F238E27FC236}">
                      <a16:creationId xmlns:a16="http://schemas.microsoft.com/office/drawing/2014/main" id="{9CCAB4A5-D268-4A0F-BC6C-1D2917F4CC28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1" name="Rounded Rectangle 29">
                <a:extLst>
                  <a:ext uri="{FF2B5EF4-FFF2-40B4-BE49-F238E27FC236}">
                    <a16:creationId xmlns:a16="http://schemas.microsoft.com/office/drawing/2014/main" id="{CF47CA61-BFD7-4412-9928-48A613E0EB63}"/>
                  </a:ext>
                </a:extLst>
              </p:cNvPr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Rounded Rectangle 30">
                <a:extLst>
                  <a:ext uri="{FF2B5EF4-FFF2-40B4-BE49-F238E27FC236}">
                    <a16:creationId xmlns:a16="http://schemas.microsoft.com/office/drawing/2014/main" id="{B035E0E5-C855-4F2B-9AE9-55B0E83DDBEC}"/>
                  </a:ext>
                </a:extLst>
              </p:cNvPr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3" name="Group 31">
                <a:extLst>
                  <a:ext uri="{FF2B5EF4-FFF2-40B4-BE49-F238E27FC236}">
                    <a16:creationId xmlns:a16="http://schemas.microsoft.com/office/drawing/2014/main" id="{52C6ABDC-5886-499C-AE21-D10A31E4E26B}"/>
                  </a:ext>
                </a:extLst>
              </p:cNvPr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377" name="Rounded Rectangle 57">
                  <a:extLst>
                    <a:ext uri="{FF2B5EF4-FFF2-40B4-BE49-F238E27FC236}">
                      <a16:creationId xmlns:a16="http://schemas.microsoft.com/office/drawing/2014/main" id="{72B245B0-CCAA-4D73-95B7-A63D440D70CD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ounded Rectangle 58">
                  <a:extLst>
                    <a:ext uri="{FF2B5EF4-FFF2-40B4-BE49-F238E27FC236}">
                      <a16:creationId xmlns:a16="http://schemas.microsoft.com/office/drawing/2014/main" id="{52AF4273-61A2-444B-A34F-B58037BC077F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2" name="Rounded Rectangle 32">
                <a:extLst>
                  <a:ext uri="{FF2B5EF4-FFF2-40B4-BE49-F238E27FC236}">
                    <a16:creationId xmlns:a16="http://schemas.microsoft.com/office/drawing/2014/main" id="{9CD179B4-3985-448D-976B-1E940DB7E592}"/>
                  </a:ext>
                </a:extLst>
              </p:cNvPr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Rounded Rectangle 33">
                <a:extLst>
                  <a:ext uri="{FF2B5EF4-FFF2-40B4-BE49-F238E27FC236}">
                    <a16:creationId xmlns:a16="http://schemas.microsoft.com/office/drawing/2014/main" id="{CB3A9400-B596-4972-9215-10F734699453}"/>
                  </a:ext>
                </a:extLst>
              </p:cNvPr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Rounded Rectangle 34">
                <a:extLst>
                  <a:ext uri="{FF2B5EF4-FFF2-40B4-BE49-F238E27FC236}">
                    <a16:creationId xmlns:a16="http://schemas.microsoft.com/office/drawing/2014/main" id="{05D6822E-4CAA-4067-BE43-05BC59B5BF52}"/>
                  </a:ext>
                </a:extLst>
              </p:cNvPr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Rounded Rectangle 35">
                <a:extLst>
                  <a:ext uri="{FF2B5EF4-FFF2-40B4-BE49-F238E27FC236}">
                    <a16:creationId xmlns:a16="http://schemas.microsoft.com/office/drawing/2014/main" id="{EE8626BA-EC58-4D64-AC07-0D5BE5825AE8}"/>
                  </a:ext>
                </a:extLst>
              </p:cNvPr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56" name="Group 36">
                <a:extLst>
                  <a:ext uri="{FF2B5EF4-FFF2-40B4-BE49-F238E27FC236}">
                    <a16:creationId xmlns:a16="http://schemas.microsoft.com/office/drawing/2014/main" id="{971EEBF6-4AFC-4E63-AA43-7E80D951125D}"/>
                  </a:ext>
                </a:extLst>
              </p:cNvPr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75" name="Rounded Rectangle 55">
                  <a:extLst>
                    <a:ext uri="{FF2B5EF4-FFF2-40B4-BE49-F238E27FC236}">
                      <a16:creationId xmlns:a16="http://schemas.microsoft.com/office/drawing/2014/main" id="{AC398258-7334-4C20-8D3E-88504F861733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ounded Rectangle 56">
                  <a:extLst>
                    <a:ext uri="{FF2B5EF4-FFF2-40B4-BE49-F238E27FC236}">
                      <a16:creationId xmlns:a16="http://schemas.microsoft.com/office/drawing/2014/main" id="{8BF11022-A9D6-4D0D-B191-401F21AC63A0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7" name="Rounded Rectangle 37">
                <a:extLst>
                  <a:ext uri="{FF2B5EF4-FFF2-40B4-BE49-F238E27FC236}">
                    <a16:creationId xmlns:a16="http://schemas.microsoft.com/office/drawing/2014/main" id="{6959996F-2FB1-4E60-9929-832B5F821F47}"/>
                  </a:ext>
                </a:extLst>
              </p:cNvPr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Rounded Rectangle 38">
                <a:extLst>
                  <a:ext uri="{FF2B5EF4-FFF2-40B4-BE49-F238E27FC236}">
                    <a16:creationId xmlns:a16="http://schemas.microsoft.com/office/drawing/2014/main" id="{3110E870-F1B4-445A-8B8C-F7E246562E81}"/>
                  </a:ext>
                </a:extLst>
              </p:cNvPr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Rounded Rectangle 39">
                <a:extLst>
                  <a:ext uri="{FF2B5EF4-FFF2-40B4-BE49-F238E27FC236}">
                    <a16:creationId xmlns:a16="http://schemas.microsoft.com/office/drawing/2014/main" id="{91D04DF1-CFD6-4CAF-9073-D8094DDA2EFC}"/>
                  </a:ext>
                </a:extLst>
              </p:cNvPr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0" name="Group 40">
                <a:extLst>
                  <a:ext uri="{FF2B5EF4-FFF2-40B4-BE49-F238E27FC236}">
                    <a16:creationId xmlns:a16="http://schemas.microsoft.com/office/drawing/2014/main" id="{6B6CA327-D46E-45AD-893A-90F6AC9E70AE}"/>
                  </a:ext>
                </a:extLst>
              </p:cNvPr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73" name="Rounded Rectangle 53">
                  <a:extLst>
                    <a:ext uri="{FF2B5EF4-FFF2-40B4-BE49-F238E27FC236}">
                      <a16:creationId xmlns:a16="http://schemas.microsoft.com/office/drawing/2014/main" id="{001A8698-571C-43B5-9D21-04896B925BB3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Rounded Rectangle 54">
                  <a:extLst>
                    <a:ext uri="{FF2B5EF4-FFF2-40B4-BE49-F238E27FC236}">
                      <a16:creationId xmlns:a16="http://schemas.microsoft.com/office/drawing/2014/main" id="{3DB0B6C4-30BC-4391-9E37-3F10291613E2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1" name="Rounded Rectangle 41">
                <a:extLst>
                  <a:ext uri="{FF2B5EF4-FFF2-40B4-BE49-F238E27FC236}">
                    <a16:creationId xmlns:a16="http://schemas.microsoft.com/office/drawing/2014/main" id="{FA31D3BA-9CD8-449C-92B3-828B60928885}"/>
                  </a:ext>
                </a:extLst>
              </p:cNvPr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Rounded Rectangle 42">
                <a:extLst>
                  <a:ext uri="{FF2B5EF4-FFF2-40B4-BE49-F238E27FC236}">
                    <a16:creationId xmlns:a16="http://schemas.microsoft.com/office/drawing/2014/main" id="{EE083DAB-37AC-4BFB-A86B-2BEDD2B314FE}"/>
                  </a:ext>
                </a:extLst>
              </p:cNvPr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3" name="Group 43">
                <a:extLst>
                  <a:ext uri="{FF2B5EF4-FFF2-40B4-BE49-F238E27FC236}">
                    <a16:creationId xmlns:a16="http://schemas.microsoft.com/office/drawing/2014/main" id="{00ADFDA8-B9A5-44DB-ABEA-C8F4ED969AEF}"/>
                  </a:ext>
                </a:extLst>
              </p:cNvPr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371" name="Rounded Rectangle 51">
                  <a:extLst>
                    <a:ext uri="{FF2B5EF4-FFF2-40B4-BE49-F238E27FC236}">
                      <a16:creationId xmlns:a16="http://schemas.microsoft.com/office/drawing/2014/main" id="{BCAB873A-D7A8-44A7-8B56-BC80AA157BFE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Rounded Rectangle 52">
                  <a:extLst>
                    <a:ext uri="{FF2B5EF4-FFF2-40B4-BE49-F238E27FC236}">
                      <a16:creationId xmlns:a16="http://schemas.microsoft.com/office/drawing/2014/main" id="{A4B712C1-2FFD-4694-A0C8-EC51635813CE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4" name="Rounded Rectangle 44">
                <a:extLst>
                  <a:ext uri="{FF2B5EF4-FFF2-40B4-BE49-F238E27FC236}">
                    <a16:creationId xmlns:a16="http://schemas.microsoft.com/office/drawing/2014/main" id="{F220CA83-81DF-4F2F-929F-9AC84A6508A3}"/>
                  </a:ext>
                </a:extLst>
              </p:cNvPr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Rounded Rectangle 45">
                <a:extLst>
                  <a:ext uri="{FF2B5EF4-FFF2-40B4-BE49-F238E27FC236}">
                    <a16:creationId xmlns:a16="http://schemas.microsoft.com/office/drawing/2014/main" id="{25E86340-9E65-49F9-97D6-D401B276ACAF}"/>
                  </a:ext>
                </a:extLst>
              </p:cNvPr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Rounded Rectangle 46">
                <a:extLst>
                  <a:ext uri="{FF2B5EF4-FFF2-40B4-BE49-F238E27FC236}">
                    <a16:creationId xmlns:a16="http://schemas.microsoft.com/office/drawing/2014/main" id="{BFC41780-6DC9-4E20-A28D-F693F6BD5BC7}"/>
                  </a:ext>
                </a:extLst>
              </p:cNvPr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Rounded Rectangle 47">
                <a:extLst>
                  <a:ext uri="{FF2B5EF4-FFF2-40B4-BE49-F238E27FC236}">
                    <a16:creationId xmlns:a16="http://schemas.microsoft.com/office/drawing/2014/main" id="{8B8FCB03-3C82-4A76-868F-9177BB311B36}"/>
                  </a:ext>
                </a:extLst>
              </p:cNvPr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8" name="Group 48">
                <a:extLst>
                  <a:ext uri="{FF2B5EF4-FFF2-40B4-BE49-F238E27FC236}">
                    <a16:creationId xmlns:a16="http://schemas.microsoft.com/office/drawing/2014/main" id="{17CDC2B5-9F70-437D-A990-DFA784D28945}"/>
                  </a:ext>
                </a:extLst>
              </p:cNvPr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69" name="Rounded Rectangle 49">
                  <a:extLst>
                    <a:ext uri="{FF2B5EF4-FFF2-40B4-BE49-F238E27FC236}">
                      <a16:creationId xmlns:a16="http://schemas.microsoft.com/office/drawing/2014/main" id="{496D195B-2614-46C2-A006-1806F75BC31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Rounded Rectangle 50">
                  <a:extLst>
                    <a:ext uri="{FF2B5EF4-FFF2-40B4-BE49-F238E27FC236}">
                      <a16:creationId xmlns:a16="http://schemas.microsoft.com/office/drawing/2014/main" id="{34765FCD-2BFA-4007-8623-67D5F657B8F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2" name="TextBox 263">
            <a:extLst>
              <a:ext uri="{FF2B5EF4-FFF2-40B4-BE49-F238E27FC236}">
                <a16:creationId xmlns:a16="http://schemas.microsoft.com/office/drawing/2014/main" id="{6360D705-E323-432E-AA29-F52DB16F9429}"/>
              </a:ext>
            </a:extLst>
          </p:cNvPr>
          <p:cNvSpPr txBox="1"/>
          <p:nvPr/>
        </p:nvSpPr>
        <p:spPr>
          <a:xfrm flipH="1">
            <a:off x="349594" y="2226313"/>
            <a:ext cx="5596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cs typeface="Courier New" panose="02070309020205020404" pitchFamily="49" charset="0"/>
              </a:rPr>
              <a:t>L’esercitazione consiste nell’andare a progettare un servizio di nomi </a:t>
            </a:r>
            <a:r>
              <a:rPr lang="it-IT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RegistryRemoto</a:t>
            </a:r>
            <a:r>
              <a:rPr lang="it-IT" sz="1800" dirty="0">
                <a:solidFill>
                  <a:schemeClr val="bg1"/>
                </a:solidFill>
                <a:cs typeface="Courier New" panose="02070309020205020404" pitchFamily="49" charset="0"/>
              </a:rPr>
              <a:t>, che sia capace di facilitare l’interazione tra clienti e servitori.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73" name="TextBox 1025">
            <a:extLst>
              <a:ext uri="{FF2B5EF4-FFF2-40B4-BE49-F238E27FC236}">
                <a16:creationId xmlns:a16="http://schemas.microsoft.com/office/drawing/2014/main" id="{3E721FDA-1022-46E8-8970-283F4320BF7D}"/>
              </a:ext>
            </a:extLst>
          </p:cNvPr>
          <p:cNvSpPr txBox="1"/>
          <p:nvPr/>
        </p:nvSpPr>
        <p:spPr>
          <a:xfrm>
            <a:off x="390098" y="1373252"/>
            <a:ext cx="570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Analisi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del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problema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8DE4BF-C046-42F0-954A-B107E596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9" y="3322805"/>
            <a:ext cx="4684644" cy="3086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Interfacce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remote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RemoteRegistryClient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interfaccia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remotizzabile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disposizione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2DFB57D-3C38-47A0-A28A-EC637E11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2" y="3788544"/>
            <a:ext cx="6811326" cy="195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75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Interfacce</a:t>
            </a:r>
            <a:r>
              <a:rPr lang="en-US" sz="32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remote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RemoteRegistryServer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questa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interfaccia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remotizzabile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estende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RemoteRegistryClient</a:t>
            </a:r>
            <a:r>
              <a:rPr lang="en-US" sz="1800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e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mette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a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disposizione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seguenti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metodi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A127F39-289F-4A6D-AE6B-A8C78448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2" y="3807179"/>
            <a:ext cx="6615854" cy="2647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6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Interfacce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remote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RemoteRegistryTagClient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interfaccia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remotizzabile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estende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RemoteRegistryClient</a:t>
            </a:r>
            <a:r>
              <a:rPr lang="en-US" sz="1800" b="1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disposizione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7E7B7D-8F8A-457F-BC71-69E49760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2" y="3829211"/>
            <a:ext cx="7587701" cy="1162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96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Interfacce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remote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RemoteRegistryTagServer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interfaccia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remotizzabile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estende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RemoteRegistryServer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disposizione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6B835D-37BD-421F-8990-56AC41A3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8" y="3786993"/>
            <a:ext cx="825932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RemoteRegistryImpl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questa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classe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implementa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le interface: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RemoteRegistryTagClient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RemoteRegistryTagServer</a:t>
            </a:r>
            <a:endParaRPr lang="en-US" sz="18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definendo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vari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metodi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da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esse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contenuti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Abbiamo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deciso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utilizzare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una </a:t>
            </a: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per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contenere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il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nome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logico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del Server e la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relativa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lista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dei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tag (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viene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implementata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come </a:t>
            </a:r>
            <a:r>
              <a:rPr lang="en-US" sz="1800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).</a:t>
            </a:r>
          </a:p>
          <a:p>
            <a:pPr marR="0" lvl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dirty="0">
              <a:solidFill>
                <a:prstClr val="white"/>
              </a:solidFill>
              <a:latin typeface="Calibri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9638EA-D01E-49C3-A792-27BCAD32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" y="4460568"/>
            <a:ext cx="7131678" cy="217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049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bindTag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():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viene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utilizzato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per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aggiungere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ad un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certo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tag, un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nome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logico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di un Server: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A3F804-758C-451F-BF9D-8AC0A551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1" y="3315461"/>
            <a:ext cx="4885653" cy="3350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46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7: Java RMI e Riferimenti Remoti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RemoteRegistryImpl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28782" y="2653336"/>
            <a:ext cx="796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bindTag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 con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matrici</a:t>
            </a:r>
            <a:r>
              <a:rPr lang="en-US" sz="1800" b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variante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del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metodo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precedente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1BDFFD-5DA4-404B-B7BE-D325DE42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3" y="3210240"/>
            <a:ext cx="6849345" cy="3329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67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E59"/>
      </a:accent1>
      <a:accent2>
        <a:srgbClr val="5AAFC7"/>
      </a:accent2>
      <a:accent3>
        <a:srgbClr val="F1C96C"/>
      </a:accent3>
      <a:accent4>
        <a:srgbClr val="D5655A"/>
      </a:accent4>
      <a:accent5>
        <a:srgbClr val="FACB95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6428</TotalTime>
  <Words>503</Words>
  <Application>Microsoft Office PowerPoint</Application>
  <PresentationFormat>Personalizzato</PresentationFormat>
  <Paragraphs>67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Office Theme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  <vt:lpstr>Esercitazione 7: Java RMI e Riferimenti Remoti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Alessio</cp:lastModifiedBy>
  <cp:revision>217</cp:revision>
  <dcterms:created xsi:type="dcterms:W3CDTF">2013-09-12T13:05:01Z</dcterms:created>
  <dcterms:modified xsi:type="dcterms:W3CDTF">2020-11-26T14:13:15Z</dcterms:modified>
</cp:coreProperties>
</file>