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1" r:id="rId6"/>
    <p:sldId id="269" r:id="rId7"/>
    <p:sldId id="273" r:id="rId8"/>
    <p:sldId id="275" r:id="rId9"/>
    <p:sldId id="276" r:id="rId10"/>
    <p:sldId id="271" r:id="rId11"/>
    <p:sldId id="279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A5F0BED-259C-4DA7-8CF5-5A72B1F7E0FC}">
          <p14:sldIdLst>
            <p14:sldId id="256"/>
          </p14:sldIdLst>
        </p14:section>
        <p14:section name="Indice" id="{1FFB0013-6D1B-44B6-9EB6-BE866BB676FA}">
          <p14:sldIdLst>
            <p14:sldId id="257"/>
          </p14:sldIdLst>
        </p14:section>
        <p14:section name="Sviluppo" id="{5BE9747B-7199-487A-A5CC-148CF9EBB8A1}">
          <p14:sldIdLst>
            <p14:sldId id="258"/>
            <p14:sldId id="268"/>
            <p14:sldId id="261"/>
            <p14:sldId id="269"/>
            <p14:sldId id="273"/>
            <p14:sldId id="275"/>
            <p14:sldId id="276"/>
            <p14:sldId id="271"/>
            <p14:sldId id="279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975F4-9885-4A06-B6C6-4B81D2F536C8}" v="52" dt="2020-10-12T14:57:2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cavello" userId="88dd6d613a4d9c43" providerId="LiveId" clId="{BB16C01B-8D23-4711-9E49-3A8AA46A2545}"/>
    <pc:docChg chg="undo custSel modSld">
      <pc:chgData name="francesco scavello" userId="88dd6d613a4d9c43" providerId="LiveId" clId="{BB16C01B-8D23-4711-9E49-3A8AA46A2545}" dt="2020-10-07T15:13:46.974" v="215" actId="20577"/>
      <pc:docMkLst>
        <pc:docMk/>
      </pc:docMkLst>
      <pc:sldChg chg="modSp">
        <pc:chgData name="francesco scavello" userId="88dd6d613a4d9c43" providerId="LiveId" clId="{BB16C01B-8D23-4711-9E49-3A8AA46A2545}" dt="2020-10-07T15:13:46.974" v="215" actId="20577"/>
        <pc:sldMkLst>
          <pc:docMk/>
          <pc:sldMk cId="1765973840" sldId="258"/>
        </pc:sldMkLst>
        <pc:graphicFrameChg chg="mod">
          <ac:chgData name="francesco scavello" userId="88dd6d613a4d9c43" providerId="LiveId" clId="{BB16C01B-8D23-4711-9E49-3A8AA46A2545}" dt="2020-10-07T15:13:46.974" v="215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addSp delSp modSp mod setBg">
        <pc:chgData name="francesco scavello" userId="88dd6d613a4d9c43" providerId="LiveId" clId="{BB16C01B-8D23-4711-9E49-3A8AA46A2545}" dt="2020-10-07T14:58:07.772" v="31" actId="22"/>
        <pc:sldMkLst>
          <pc:docMk/>
          <pc:sldMk cId="2297199319" sldId="263"/>
        </pc:sldMkLst>
        <pc:spChg chg="mod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2" creationId="{458B4685-22A5-49E3-817B-24701DA4FDAD}"/>
          </ac:spMkLst>
        </pc:spChg>
        <pc:spChg chg="add del">
          <ac:chgData name="francesco scavello" userId="88dd6d613a4d9c43" providerId="LiveId" clId="{BB16C01B-8D23-4711-9E49-3A8AA46A2545}" dt="2020-10-07T14:56:24.977" v="10" actId="26606"/>
          <ac:spMkLst>
            <pc:docMk/>
            <pc:sldMk cId="2297199319" sldId="263"/>
            <ac:spMk id="12" creationId="{CE0ED340-F19A-4EE0-A2D8-7559368ADDE6}"/>
          </ac:spMkLst>
        </pc:spChg>
        <pc:spChg chg="add del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16" creationId="{CE0ED340-F19A-4EE0-A2D8-7559368ADDE6}"/>
          </ac:spMkLst>
        </pc:spChg>
        <pc:picChg chg="add del mod or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3" creationId="{8C1A86FC-1948-4B5F-A9E3-6D65C0CBDADF}"/>
          </ac:picMkLst>
        </pc:picChg>
        <pc:picChg chg="add del mo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5" creationId="{F7972FAA-61F9-4179-9E74-15EDDE06A9EC}"/>
          </ac:picMkLst>
        </pc:picChg>
        <pc:picChg chg="del mod">
          <ac:chgData name="francesco scavello" userId="88dd6d613a4d9c43" providerId="LiveId" clId="{BB16C01B-8D23-4711-9E49-3A8AA46A2545}" dt="2020-10-07T14:55:56.219" v="7" actId="478"/>
          <ac:picMkLst>
            <pc:docMk/>
            <pc:sldMk cId="2297199319" sldId="263"/>
            <ac:picMk id="6" creationId="{5C753B64-3297-4D72-A7A3-9BF68482D33A}"/>
          </ac:picMkLst>
        </pc:picChg>
        <pc:picChg chg="add del mod ord">
          <ac:chgData name="francesco scavello" userId="88dd6d613a4d9c43" providerId="LiveId" clId="{BB16C01B-8D23-4711-9E49-3A8AA46A2545}" dt="2020-10-07T14:58:07.772" v="31" actId="22"/>
          <ac:picMkLst>
            <pc:docMk/>
            <pc:sldMk cId="2297199319" sldId="263"/>
            <ac:picMk id="8" creationId="{931D7982-4BD2-488C-BD33-1BC9E28CA28B}"/>
          </ac:picMkLst>
        </pc:picChg>
        <pc:picChg chg="add del mod">
          <ac:chgData name="francesco scavello" userId="88dd6d613a4d9c43" providerId="LiveId" clId="{BB16C01B-8D23-4711-9E49-3A8AA46A2545}" dt="2020-10-07T14:58:06.913" v="30" actId="22"/>
          <ac:picMkLst>
            <pc:docMk/>
            <pc:sldMk cId="2297199319" sldId="263"/>
            <ac:picMk id="9" creationId="{A32FB68D-8152-4029-8F92-6BCC15BAB15B}"/>
          </ac:picMkLst>
        </pc:picChg>
        <pc:picChg chg="add del">
          <ac:chgData name="francesco scavello" userId="88dd6d613a4d9c43" providerId="LiveId" clId="{BB16C01B-8D23-4711-9E49-3A8AA46A2545}" dt="2020-10-07T14:56:24.977" v="10" actId="26606"/>
          <ac:picMkLst>
            <pc:docMk/>
            <pc:sldMk cId="2297199319" sldId="263"/>
            <ac:picMk id="10" creationId="{8EE47595-753C-4DAE-B57E-20F1CFEDE16A}"/>
          </ac:picMkLst>
        </pc:picChg>
        <pc:picChg chg="add del">
          <ac:chgData name="francesco scavello" userId="88dd6d613a4d9c43" providerId="LiveId" clId="{BB16C01B-8D23-4711-9E49-3A8AA46A2545}" dt="2020-10-07T14:57:34.898" v="19" actId="26606"/>
          <ac:picMkLst>
            <pc:docMk/>
            <pc:sldMk cId="2297199319" sldId="263"/>
            <ac:picMk id="14" creationId="{8EE47595-753C-4DAE-B57E-20F1CFEDE16A}"/>
          </ac:picMkLst>
        </pc:picChg>
      </pc:sldChg>
      <pc:sldChg chg="delSp modSp mod">
        <pc:chgData name="francesco scavello" userId="88dd6d613a4d9c43" providerId="LiveId" clId="{BB16C01B-8D23-4711-9E49-3A8AA46A2545}" dt="2020-10-07T14:55:28.979" v="5"/>
        <pc:sldMkLst>
          <pc:docMk/>
          <pc:sldMk cId="3799572426" sldId="264"/>
        </pc:sldMkLst>
        <pc:spChg chg="del mod">
          <ac:chgData name="francesco scavello" userId="88dd6d613a4d9c43" providerId="LiveId" clId="{BB16C01B-8D23-4711-9E49-3A8AA46A2545}" dt="2020-10-07T14:55:28.979" v="5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mod setBg modClrScheme delDesignElem chgLayout">
        <pc:chgData name="francesco scavello" userId="88dd6d613a4d9c43" providerId="LiveId" clId="{BB16C01B-8D23-4711-9E49-3A8AA46A2545}" dt="2020-10-07T15:07:37.347" v="214" actId="255"/>
        <pc:sldMkLst>
          <pc:docMk/>
          <pc:sldMk cId="3020919706" sldId="265"/>
        </pc:sldMkLst>
        <pc:spChg chg="mod ord">
          <ac:chgData name="francesco scavello" userId="88dd6d613a4d9c43" providerId="LiveId" clId="{BB16C01B-8D23-4711-9E49-3A8AA46A2545}" dt="2020-10-07T15:07:23.396" v="212" actId="255"/>
          <ac:spMkLst>
            <pc:docMk/>
            <pc:sldMk cId="3020919706" sldId="265"/>
            <ac:spMk id="2" creationId="{1DE5DE4C-4E20-43B0-A130-A3878E3637B2}"/>
          </ac:spMkLst>
        </pc:spChg>
        <pc:spChg chg="del mod">
          <ac:chgData name="francesco scavello" userId="88dd6d613a4d9c43" providerId="LiveId" clId="{BB16C01B-8D23-4711-9E49-3A8AA46A2545}" dt="2020-10-07T14:55:24.004" v="2"/>
          <ac:spMkLst>
            <pc:docMk/>
            <pc:sldMk cId="3020919706" sldId="265"/>
            <ac:spMk id="3" creationId="{0F44477F-97B4-422A-92E3-0B08132829A0}"/>
          </ac:spMkLst>
        </pc:spChg>
        <pc:spChg chg="add del mod">
          <ac:chgData name="francesco scavello" userId="88dd6d613a4d9c43" providerId="LiveId" clId="{BB16C01B-8D23-4711-9E49-3A8AA46A2545}" dt="2020-10-07T15:02:53.071" v="32"/>
          <ac:spMkLst>
            <pc:docMk/>
            <pc:sldMk cId="3020919706" sldId="265"/>
            <ac:spMk id="4" creationId="{2395A513-5979-4CD0-9146-6610F232890D}"/>
          </ac:spMkLst>
        </pc:spChg>
        <pc:spChg chg="add mod ord">
          <ac:chgData name="francesco scavello" userId="88dd6d613a4d9c43" providerId="LiveId" clId="{BB16C01B-8D23-4711-9E49-3A8AA46A2545}" dt="2020-10-07T15:07:33.444" v="213" actId="255"/>
          <ac:spMkLst>
            <pc:docMk/>
            <pc:sldMk cId="3020919706" sldId="265"/>
            <ac:spMk id="5" creationId="{710333A3-B884-4960-BB1C-82811B257BF6}"/>
          </ac:spMkLst>
        </pc:spChg>
        <pc:spChg chg="add mod ord">
          <ac:chgData name="francesco scavello" userId="88dd6d613a4d9c43" providerId="LiveId" clId="{BB16C01B-8D23-4711-9E49-3A8AA46A2545}" dt="2020-10-07T15:07:37.347" v="214" actId="255"/>
          <ac:spMkLst>
            <pc:docMk/>
            <pc:sldMk cId="3020919706" sldId="265"/>
            <ac:spMk id="6" creationId="{AB260758-ED19-4F3D-A104-38633F39559C}"/>
          </ac:spMkLst>
        </pc:spChg>
        <pc:spChg chg="add del">
          <ac:chgData name="francesco scavello" userId="88dd6d613a4d9c43" providerId="LiveId" clId="{BB16C01B-8D23-4711-9E49-3A8AA46A2545}" dt="2020-10-07T15:06:42.485" v="205" actId="700"/>
          <ac:spMkLst>
            <pc:docMk/>
            <pc:sldMk cId="3020919706" sldId="265"/>
            <ac:spMk id="10" creationId="{9A6C2C86-63BF-47D5-AA3F-905111A238E2}"/>
          </ac:spMkLst>
        </pc:spChg>
        <pc:cxnChg chg="add del">
          <ac:chgData name="francesco scavello" userId="88dd6d613a4d9c43" providerId="LiveId" clId="{BB16C01B-8D23-4711-9E49-3A8AA46A2545}" dt="2020-10-07T15:06:42.485" v="205" actId="700"/>
          <ac:cxnSpMkLst>
            <pc:docMk/>
            <pc:sldMk cId="3020919706" sldId="265"/>
            <ac:cxnSpMk id="12" creationId="{425A0768-3044-4AA9-A889-D2CAA68C517A}"/>
          </ac:cxnSpMkLst>
        </pc:cxnChg>
      </pc:sldChg>
    </pc:docChg>
  </pc:docChgLst>
  <pc:docChgLst>
    <pc:chgData name="francesco scavello" userId="88dd6d613a4d9c43" providerId="LiveId" clId="{3C119ACF-4D67-494C-AA54-419D592FF9F4}"/>
    <pc:docChg chg="undo custSel mod addSld delSld modSld modSection">
      <pc:chgData name="francesco scavello" userId="88dd6d613a4d9c43" providerId="LiveId" clId="{3C119ACF-4D67-494C-AA54-419D592FF9F4}" dt="2020-10-07T16:09:42.699" v="663" actId="20577"/>
      <pc:docMkLst>
        <pc:docMk/>
      </pc:docMkLst>
      <pc:sldChg chg="addSp delSp modSp mod">
        <pc:chgData name="francesco scavello" userId="88dd6d613a4d9c43" providerId="LiveId" clId="{3C119ACF-4D67-494C-AA54-419D592FF9F4}" dt="2020-10-07T14:12:27.577" v="14" actId="20577"/>
        <pc:sldMkLst>
          <pc:docMk/>
          <pc:sldMk cId="3757233881" sldId="256"/>
        </pc:sldMkLst>
        <pc:spChg chg="mod">
          <ac:chgData name="francesco scavello" userId="88dd6d613a4d9c43" providerId="LiveId" clId="{3C119ACF-4D67-494C-AA54-419D592FF9F4}" dt="2020-10-07T14:12:27.577" v="14" actId="20577"/>
          <ac:spMkLst>
            <pc:docMk/>
            <pc:sldMk cId="3757233881" sldId="256"/>
            <ac:spMk id="2" creationId="{FEEED18C-354B-46B6-BEF1-A8B1BA541F00}"/>
          </ac:spMkLst>
        </pc:spChg>
        <pc:spChg chg="add del">
          <ac:chgData name="francesco scavello" userId="88dd6d613a4d9c43" providerId="LiveId" clId="{3C119ACF-4D67-494C-AA54-419D592FF9F4}" dt="2020-10-07T14:12:07.957" v="1" actId="22"/>
          <ac:spMkLst>
            <pc:docMk/>
            <pc:sldMk cId="3757233881" sldId="256"/>
            <ac:spMk id="5" creationId="{B3115261-5ED1-43D7-986E-10481C7FCBF4}"/>
          </ac:spMkLst>
        </pc:spChg>
        <pc:spChg chg="add del">
          <ac:chgData name="francesco scavello" userId="88dd6d613a4d9c43" providerId="LiveId" clId="{3C119ACF-4D67-494C-AA54-419D592FF9F4}" dt="2020-10-07T14:12:15.603" v="8" actId="22"/>
          <ac:spMkLst>
            <pc:docMk/>
            <pc:sldMk cId="3757233881" sldId="256"/>
            <ac:spMk id="7" creationId="{5C63E70F-3F75-4F6B-9C09-ED608EC71F45}"/>
          </ac:spMkLst>
        </pc:spChg>
      </pc:sldChg>
      <pc:sldChg chg="modSp">
        <pc:chgData name="francesco scavello" userId="88dd6d613a4d9c43" providerId="LiveId" clId="{3C119ACF-4D67-494C-AA54-419D592FF9F4}" dt="2020-10-07T14:16:44.746" v="111" actId="20577"/>
        <pc:sldMkLst>
          <pc:docMk/>
          <pc:sldMk cId="1765973840" sldId="258"/>
        </pc:sldMkLst>
        <pc:graphicFrameChg chg="mod">
          <ac:chgData name="francesco scavello" userId="88dd6d613a4d9c43" providerId="LiveId" clId="{3C119ACF-4D67-494C-AA54-419D592FF9F4}" dt="2020-10-07T14:16:44.746" v="111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modSp mod">
        <pc:chgData name="francesco scavello" userId="88dd6d613a4d9c43" providerId="LiveId" clId="{3C119ACF-4D67-494C-AA54-419D592FF9F4}" dt="2020-10-07T16:09:42.699" v="663" actId="20577"/>
        <pc:sldMkLst>
          <pc:docMk/>
          <pc:sldMk cId="1008563308" sldId="259"/>
        </pc:sldMkLst>
        <pc:spChg chg="mod">
          <ac:chgData name="francesco scavello" userId="88dd6d613a4d9c43" providerId="LiveId" clId="{3C119ACF-4D67-494C-AA54-419D592FF9F4}" dt="2020-10-07T16:09:42.699" v="663" actId="20577"/>
          <ac:spMkLst>
            <pc:docMk/>
            <pc:sldMk cId="1008563308" sldId="259"/>
            <ac:spMk id="4" creationId="{59811996-E13E-4D7E-BEE2-C829878E9B6B}"/>
          </ac:spMkLst>
        </pc:spChg>
      </pc:sldChg>
      <pc:sldChg chg="modSp">
        <pc:chgData name="francesco scavello" userId="88dd6d613a4d9c43" providerId="LiveId" clId="{3C119ACF-4D67-494C-AA54-419D592FF9F4}" dt="2020-10-07T14:25:16.015" v="387" actId="20577"/>
        <pc:sldMkLst>
          <pc:docMk/>
          <pc:sldMk cId="1877849615" sldId="260"/>
        </pc:sldMkLst>
        <pc:graphicFrameChg chg="mod">
          <ac:chgData name="francesco scavello" userId="88dd6d613a4d9c43" providerId="LiveId" clId="{3C119ACF-4D67-494C-AA54-419D592FF9F4}" dt="2020-10-07T14:25:16.015" v="387" actId="20577"/>
          <ac:graphicFrameMkLst>
            <pc:docMk/>
            <pc:sldMk cId="1877849615" sldId="260"/>
            <ac:graphicFrameMk id="5" creationId="{B5291610-D809-4F28-A166-01F41EA19303}"/>
          </ac:graphicFrameMkLst>
        </pc:graphicFrameChg>
      </pc:sldChg>
      <pc:sldChg chg="modSp mod">
        <pc:chgData name="francesco scavello" userId="88dd6d613a4d9c43" providerId="LiveId" clId="{3C119ACF-4D67-494C-AA54-419D592FF9F4}" dt="2020-10-07T14:19:36.943" v="268" actId="20577"/>
        <pc:sldMkLst>
          <pc:docMk/>
          <pc:sldMk cId="3823335093" sldId="261"/>
        </pc:sldMkLst>
        <pc:spChg chg="mod">
          <ac:chgData name="francesco scavello" userId="88dd6d613a4d9c43" providerId="LiveId" clId="{3C119ACF-4D67-494C-AA54-419D592FF9F4}" dt="2020-10-07T14:19:36.943" v="268" actId="20577"/>
          <ac:spMkLst>
            <pc:docMk/>
            <pc:sldMk cId="3823335093" sldId="261"/>
            <ac:spMk id="3" creationId="{816C3CDC-ADE9-47DA-A8DB-DC310A56AE08}"/>
          </ac:spMkLst>
        </pc:spChg>
      </pc:sldChg>
      <pc:sldChg chg="modSp mod">
        <pc:chgData name="francesco scavello" userId="88dd6d613a4d9c43" providerId="LiveId" clId="{3C119ACF-4D67-494C-AA54-419D592FF9F4}" dt="2020-10-07T16:08:41.314" v="660" actId="20577"/>
        <pc:sldMkLst>
          <pc:docMk/>
          <pc:sldMk cId="254984518" sldId="262"/>
        </pc:sldMkLst>
        <pc:spChg chg="mod">
          <ac:chgData name="francesco scavello" userId="88dd6d613a4d9c43" providerId="LiveId" clId="{3C119ACF-4D67-494C-AA54-419D592FF9F4}" dt="2020-10-07T16:08:41.314" v="660" actId="20577"/>
          <ac:spMkLst>
            <pc:docMk/>
            <pc:sldMk cId="254984518" sldId="262"/>
            <ac:spMk id="3" creationId="{476EBEB8-122E-44DC-AAA2-95661EB0D5EF}"/>
          </ac:spMkLst>
        </pc:spChg>
      </pc:sldChg>
      <pc:sldChg chg="addSp delSp modSp mod setBg">
        <pc:chgData name="francesco scavello" userId="88dd6d613a4d9c43" providerId="LiveId" clId="{3C119ACF-4D67-494C-AA54-419D592FF9F4}" dt="2020-10-07T16:00:53.333" v="599" actId="1076"/>
        <pc:sldMkLst>
          <pc:docMk/>
          <pc:sldMk cId="2297199319" sldId="263"/>
        </pc:sldMkLst>
        <pc:spChg chg="mod">
          <ac:chgData name="francesco scavello" userId="88dd6d613a4d9c43" providerId="LiveId" clId="{3C119ACF-4D67-494C-AA54-419D592FF9F4}" dt="2020-10-07T16:00:13.342" v="589" actId="1076"/>
          <ac:spMkLst>
            <pc:docMk/>
            <pc:sldMk cId="2297199319" sldId="263"/>
            <ac:spMk id="2" creationId="{458B4685-22A5-49E3-817B-24701DA4FDAD}"/>
          </ac:spMkLst>
        </pc:spChg>
        <pc:spChg chg="add mod">
          <ac:chgData name="francesco scavello" userId="88dd6d613a4d9c43" providerId="LiveId" clId="{3C119ACF-4D67-494C-AA54-419D592FF9F4}" dt="2020-10-07T16:00:14.540" v="590" actId="1076"/>
          <ac:spMkLst>
            <pc:docMk/>
            <pc:sldMk cId="2297199319" sldId="263"/>
            <ac:spMk id="10" creationId="{56136A2F-1932-4FC9-BF66-BA3225023978}"/>
          </ac:spMkLst>
        </pc:spChg>
        <pc:spChg chg="add del">
          <ac:chgData name="francesco scavello" userId="88dd6d613a4d9c43" providerId="LiveId" clId="{3C119ACF-4D67-494C-AA54-419D592FF9F4}" dt="2020-10-07T16:00:15.917" v="592" actId="22"/>
          <ac:spMkLst>
            <pc:docMk/>
            <pc:sldMk cId="2297199319" sldId="263"/>
            <ac:spMk id="12" creationId="{6A679F8C-5158-4D72-B6F4-B0312D798F66}"/>
          </ac:spMkLst>
        </pc:spChg>
        <pc:spChg chg="add mod">
          <ac:chgData name="francesco scavello" userId="88dd6d613a4d9c43" providerId="LiveId" clId="{3C119ACF-4D67-494C-AA54-419D592FF9F4}" dt="2020-10-07T16:00:53.333" v="599" actId="1076"/>
          <ac:spMkLst>
            <pc:docMk/>
            <pc:sldMk cId="2297199319" sldId="263"/>
            <ac:spMk id="19" creationId="{1D06F54E-9E81-483A-8635-16F0F3E51CB1}"/>
          </ac:spMkLst>
        </pc:spChg>
        <pc:picChg chg="add del mod">
          <ac:chgData name="francesco scavello" userId="88dd6d613a4d9c43" providerId="LiveId" clId="{3C119ACF-4D67-494C-AA54-419D592FF9F4}" dt="2020-10-07T15:43:46.184" v="543" actId="478"/>
          <ac:picMkLst>
            <pc:docMk/>
            <pc:sldMk cId="2297199319" sldId="263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4:29.193" v="551" actId="478"/>
          <ac:picMkLst>
            <pc:docMk/>
            <pc:sldMk cId="2297199319" sldId="263"/>
            <ac:picMk id="6" creationId="{45FCF854-BE93-4061-87D0-F60238F6F4E8}"/>
          </ac:picMkLst>
        </pc:picChg>
        <pc:picChg chg="add del">
          <ac:chgData name="francesco scavello" userId="88dd6d613a4d9c43" providerId="LiveId" clId="{3C119ACF-4D67-494C-AA54-419D592FF9F4}" dt="2020-10-07T15:40:58.859" v="458" actId="26606"/>
          <ac:picMkLst>
            <pc:docMk/>
            <pc:sldMk cId="2297199319" sldId="263"/>
            <ac:picMk id="7" creationId="{16FEE966-4C66-49A2-9528-AFC500F50305}"/>
          </ac:picMkLst>
        </pc:picChg>
        <pc:picChg chg="add mod">
          <ac:chgData name="francesco scavello" userId="88dd6d613a4d9c43" providerId="LiveId" clId="{3C119ACF-4D67-494C-AA54-419D592FF9F4}" dt="2020-10-07T15:44:45.235" v="555" actId="1076"/>
          <ac:picMkLst>
            <pc:docMk/>
            <pc:sldMk cId="2297199319" sldId="263"/>
            <ac:picMk id="9" creationId="{841972DA-F248-427C-96D8-DB07CAD1E138}"/>
          </ac:picMkLst>
        </pc:picChg>
        <pc:picChg chg="add del">
          <ac:chgData name="francesco scavello" userId="88dd6d613a4d9c43" providerId="LiveId" clId="{3C119ACF-4D67-494C-AA54-419D592FF9F4}" dt="2020-10-07T15:40:59.835" v="460" actId="26606"/>
          <ac:picMkLst>
            <pc:docMk/>
            <pc:sldMk cId="2297199319" sldId="263"/>
            <ac:picMk id="11" creationId="{A4A32627-6152-45D0-B80D-C3B0D22FE7D6}"/>
          </ac:picMkLst>
        </pc:picChg>
        <pc:picChg chg="add del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3" creationId="{16FEE966-4C66-49A2-9528-AFC500F50305}"/>
          </ac:picMkLst>
        </pc:picChg>
        <pc:picChg chg="add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8" creationId="{16FEE966-4C66-49A2-9528-AFC500F50305}"/>
          </ac:picMkLst>
        </pc:picChg>
      </pc:sldChg>
      <pc:sldChg chg="addSp delSp modSp del mod">
        <pc:chgData name="francesco scavello" userId="88dd6d613a4d9c43" providerId="LiveId" clId="{3C119ACF-4D67-494C-AA54-419D592FF9F4}" dt="2020-10-07T15:58:57.102" v="567" actId="47"/>
        <pc:sldMkLst>
          <pc:docMk/>
          <pc:sldMk cId="3799572426" sldId="264"/>
        </pc:sldMkLst>
        <pc:spChg chg="mod">
          <ac:chgData name="francesco scavello" userId="88dd6d613a4d9c43" providerId="LiveId" clId="{3C119ACF-4D67-494C-AA54-419D592FF9F4}" dt="2020-10-07T15:58:56.206" v="566" actId="21"/>
          <ac:spMkLst>
            <pc:docMk/>
            <pc:sldMk cId="3799572426" sldId="264"/>
            <ac:spMk id="2" creationId="{5FC725B3-9B7F-47AF-93CA-D2AFBC01D3C3}"/>
          </ac:spMkLst>
        </pc:spChg>
        <pc:spChg chg="add del mod">
          <ac:chgData name="francesco scavello" userId="88dd6d613a4d9c43" providerId="LiveId" clId="{3C119ACF-4D67-494C-AA54-419D592FF9F4}" dt="2020-10-07T14:28:11.514" v="390" actId="478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add del mod setBg delDesignElem">
        <pc:chgData name="francesco scavello" userId="88dd6d613a4d9c43" providerId="LiveId" clId="{3C119ACF-4D67-494C-AA54-419D592FF9F4}" dt="2020-10-07T15:43:00.693" v="522" actId="47"/>
        <pc:sldMkLst>
          <pc:docMk/>
          <pc:sldMk cId="3270091364" sldId="266"/>
        </pc:sldMkLst>
        <pc:spChg chg="mod">
          <ac:chgData name="francesco scavello" userId="88dd6d613a4d9c43" providerId="LiveId" clId="{3C119ACF-4D67-494C-AA54-419D592FF9F4}" dt="2020-10-07T15:42:51.027" v="519" actId="26606"/>
          <ac:spMkLst>
            <pc:docMk/>
            <pc:sldMk cId="3270091364" sldId="266"/>
            <ac:spMk id="2" creationId="{458B4685-22A5-49E3-817B-24701DA4FDAD}"/>
          </ac:spMkLst>
        </pc:spChg>
        <pc:picChg chg="del">
          <ac:chgData name="francesco scavello" userId="88dd6d613a4d9c43" providerId="LiveId" clId="{3C119ACF-4D67-494C-AA54-419D592FF9F4}" dt="2020-10-07T15:42:05.840" v="495" actId="478"/>
          <ac:picMkLst>
            <pc:docMk/>
            <pc:sldMk cId="3270091364" sldId="266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2:42.040" v="515" actId="478"/>
          <ac:picMkLst>
            <pc:docMk/>
            <pc:sldMk cId="3270091364" sldId="266"/>
            <ac:picMk id="5" creationId="{DC3A1C33-CC7E-4116-B45D-D37A553EB96D}"/>
          </ac:picMkLst>
        </pc:picChg>
        <pc:picChg chg="add mo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7" creationId="{0F504023-57CF-4BBD-8C19-3B4A40ADB0CB}"/>
          </ac:picMkLst>
        </pc:picChg>
        <pc:picChg chg="add del">
          <ac:chgData name="francesco scavello" userId="88dd6d613a4d9c43" providerId="LiveId" clId="{3C119ACF-4D67-494C-AA54-419D592FF9F4}" dt="2020-10-07T15:42:10.635" v="497" actId="26606"/>
          <ac:picMkLst>
            <pc:docMk/>
            <pc:sldMk cId="3270091364" sldId="266"/>
            <ac:picMk id="10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2" creationId="{EE585F70-7C5D-424E-A182-39507AF48A0C}"/>
          </ac:picMkLst>
        </pc:picChg>
        <pc:picChg chg="del">
          <ac:chgData name="francesco scavello" userId="88dd6d613a4d9c43" providerId="LiveId" clId="{3C119ACF-4D67-494C-AA54-419D592FF9F4}" dt="2020-10-07T15:41:53.642" v="491"/>
          <ac:picMkLst>
            <pc:docMk/>
            <pc:sldMk cId="3270091364" sldId="266"/>
            <ac:picMk id="13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4" creationId="{08187575-5CB4-477B-AA47-020C6D2A786E}"/>
          </ac:picMkLst>
        </pc:picChg>
        <pc:picChg chg="add del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16" creationId="{EE585F70-7C5D-424E-A182-39507AF48A0C}"/>
          </ac:picMkLst>
        </pc:picChg>
        <pc:picChg chg="ad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21" creationId="{16FEE966-4C66-49A2-9528-AFC500F50305}"/>
          </ac:picMkLst>
        </pc:picChg>
      </pc:sldChg>
      <pc:sldChg chg="addSp delSp modSp add del mod setBg">
        <pc:chgData name="francesco scavello" userId="88dd6d613a4d9c43" providerId="LiveId" clId="{3C119ACF-4D67-494C-AA54-419D592FF9F4}" dt="2020-10-07T15:41:50.107" v="489" actId="47"/>
        <pc:sldMkLst>
          <pc:docMk/>
          <pc:sldMk cId="3875256250" sldId="266"/>
        </pc:sldMkLst>
        <pc:spChg chg="del mod">
          <ac:chgData name="francesco scavello" userId="88dd6d613a4d9c43" providerId="LiveId" clId="{3C119ACF-4D67-494C-AA54-419D592FF9F4}" dt="2020-10-07T14:30:08.943" v="417" actId="478"/>
          <ac:spMkLst>
            <pc:docMk/>
            <pc:sldMk cId="3875256250" sldId="266"/>
            <ac:spMk id="2" creationId="{458B4685-22A5-49E3-817B-24701DA4FDAD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8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0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6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7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2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0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3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5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6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0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1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2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6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7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49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50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2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3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5" creationId="{E0BD0B6B-A8B8-4BCA-9449-CB90DE1238C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6" creationId="{B0D40B1C-DA21-4877-A6BC-68469E67544A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8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9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1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2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7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9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5" creationId="{CE484DC2-EDCE-4AB0-9BEB-D57C33411302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7" creationId="{093797CA-51AE-4245-A8B2-F5D0180522BC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8" creationId="{45D13CF6-CAE0-4A88-A734-2A3DBFE89D69}"/>
          </ac:spMkLst>
        </pc:spChg>
        <pc:picChg chg="add mo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3" creationId="{DA87A346-CAB6-476B-833F-7CAB340285D9}"/>
          </ac:picMkLst>
        </pc:picChg>
        <pc:picChg chg="add del mod">
          <ac:chgData name="francesco scavello" userId="88dd6d613a4d9c43" providerId="LiveId" clId="{3C119ACF-4D67-494C-AA54-419D592FF9F4}" dt="2020-10-07T14:29:08.303" v="400" actId="478"/>
          <ac:picMkLst>
            <pc:docMk/>
            <pc:sldMk cId="3875256250" sldId="266"/>
            <ac:picMk id="4" creationId="{59523411-0785-4505-9C5A-D62BE5CA836A}"/>
          </ac:picMkLst>
        </pc:picChg>
        <pc:picChg chg="del">
          <ac:chgData name="francesco scavello" userId="88dd6d613a4d9c43" providerId="LiveId" clId="{3C119ACF-4D67-494C-AA54-419D592FF9F4}" dt="2020-10-07T14:28:41.896" v="392" actId="478"/>
          <ac:picMkLst>
            <pc:docMk/>
            <pc:sldMk cId="3875256250" sldId="266"/>
            <ac:picMk id="6" creationId="{5C753B64-3297-4D72-A7A3-9BF68482D33A}"/>
          </ac:picMkLst>
        </pc:picChg>
        <pc:picChg chg="add del mod">
          <ac:chgData name="francesco scavello" userId="88dd6d613a4d9c43" providerId="LiveId" clId="{3C119ACF-4D67-494C-AA54-419D592FF9F4}" dt="2020-10-07T14:29:07.720" v="399" actId="478"/>
          <ac:picMkLst>
            <pc:docMk/>
            <pc:sldMk cId="3875256250" sldId="266"/>
            <ac:picMk id="7" creationId="{E6EB1BCE-2BA6-43CE-8867-C393360CF800}"/>
          </ac:picMkLst>
        </pc:picChg>
        <pc:picChg chg="add del mod ord">
          <ac:chgData name="francesco scavello" userId="88dd6d613a4d9c43" providerId="LiveId" clId="{3C119ACF-4D67-494C-AA54-419D592FF9F4}" dt="2020-10-07T15:38:55.234" v="447" actId="478"/>
          <ac:picMkLst>
            <pc:docMk/>
            <pc:sldMk cId="3875256250" sldId="266"/>
            <ac:picMk id="9" creationId="{C722F445-7D5B-4C0F-A5E3-AC7255C693C0}"/>
          </ac:picMkLst>
        </pc:picChg>
        <pc:picChg chg="add mod or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11" creationId="{84000C65-FEB9-4EAC-99A8-03BC5BF9A7BA}"/>
          </ac:picMkLst>
        </pc:picChg>
        <pc:picChg chg="add del">
          <ac:chgData name="francesco scavello" userId="88dd6d613a4d9c43" providerId="LiveId" clId="{3C119ACF-4D67-494C-AA54-419D592FF9F4}" dt="2020-10-07T14:30:37.477" v="423" actId="26606"/>
          <ac:picMkLst>
            <pc:docMk/>
            <pc:sldMk cId="3875256250" sldId="266"/>
            <ac:picMk id="16" creationId="{EB707CD0-CF00-411F-B2EE-D6C2A623E152}"/>
          </ac:picMkLst>
        </pc:picChg>
        <pc:picChg chg="add del">
          <ac:chgData name="francesco scavello" userId="88dd6d613a4d9c43" providerId="LiveId" clId="{3C119ACF-4D67-494C-AA54-419D592FF9F4}" dt="2020-10-07T14:31:12.603" v="433" actId="26606"/>
          <ac:picMkLst>
            <pc:docMk/>
            <pc:sldMk cId="3875256250" sldId="266"/>
            <ac:picMk id="38" creationId="{EB707CD0-CF00-411F-B2EE-D6C2A623E152}"/>
          </ac:picMkLst>
        </pc:picChg>
      </pc:sldChg>
      <pc:sldChg chg="addSp delSp modSp add mod setBg delDesignElem">
        <pc:chgData name="francesco scavello" userId="88dd6d613a4d9c43" providerId="LiveId" clId="{3C119ACF-4D67-494C-AA54-419D592FF9F4}" dt="2020-10-07T16:00:57.953" v="600" actId="207"/>
        <pc:sldMkLst>
          <pc:docMk/>
          <pc:sldMk cId="81106915" sldId="267"/>
        </pc:sldMkLst>
        <pc:spChg chg="mod">
          <ac:chgData name="francesco scavello" userId="88dd6d613a4d9c43" providerId="LiveId" clId="{3C119ACF-4D67-494C-AA54-419D592FF9F4}" dt="2020-10-07T15:59:01.302" v="568" actId="1076"/>
          <ac:spMkLst>
            <pc:docMk/>
            <pc:sldMk cId="81106915" sldId="267"/>
            <ac:spMk id="2" creationId="{458B4685-22A5-49E3-817B-24701DA4FDAD}"/>
          </ac:spMkLst>
        </pc:spChg>
        <pc:spChg chg="add">
          <ac:chgData name="francesco scavello" userId="88dd6d613a4d9c43" providerId="LiveId" clId="{3C119ACF-4D67-494C-AA54-419D592FF9F4}" dt="2020-10-07T15:59:06.421" v="569" actId="11529"/>
          <ac:spMkLst>
            <pc:docMk/>
            <pc:sldMk cId="81106915" sldId="267"/>
            <ac:spMk id="6" creationId="{E57E2EFC-7F4E-4427-91F6-78339E636105}"/>
          </ac:spMkLst>
        </pc:spChg>
        <pc:spChg chg="add mod">
          <ac:chgData name="francesco scavello" userId="88dd6d613a4d9c43" providerId="LiveId" clId="{3C119ACF-4D67-494C-AA54-419D592FF9F4}" dt="2020-10-07T16:00:57.953" v="600" actId="207"/>
          <ac:spMkLst>
            <pc:docMk/>
            <pc:sldMk cId="81106915" sldId="267"/>
            <ac:spMk id="9" creationId="{266F23C5-01B0-44B1-A82A-A6F2AA6BFD48}"/>
          </ac:spMkLst>
        </pc:spChg>
        <pc:picChg chg="del">
          <ac:chgData name="francesco scavello" userId="88dd6d613a4d9c43" providerId="LiveId" clId="{3C119ACF-4D67-494C-AA54-419D592FF9F4}" dt="2020-10-07T15:43:10.497" v="536" actId="478"/>
          <ac:picMkLst>
            <pc:docMk/>
            <pc:sldMk cId="81106915" sldId="267"/>
            <ac:picMk id="4" creationId="{ED37CAB4-FBA9-43A2-BFB2-44F660D5FBDD}"/>
          </ac:picMkLst>
        </pc:picChg>
        <pc:picChg chg="add mod">
          <ac:chgData name="francesco scavello" userId="88dd6d613a4d9c43" providerId="LiveId" clId="{3C119ACF-4D67-494C-AA54-419D592FF9F4}" dt="2020-10-07T15:49:14.829" v="564" actId="14100"/>
          <ac:picMkLst>
            <pc:docMk/>
            <pc:sldMk cId="81106915" sldId="267"/>
            <ac:picMk id="5" creationId="{53AE852B-7EA1-4793-8499-DC16BB21C50B}"/>
          </ac:picMkLst>
        </pc:picChg>
        <pc:picChg chg="del">
          <ac:chgData name="francesco scavello" userId="88dd6d613a4d9c43" providerId="LiveId" clId="{3C119ACF-4D67-494C-AA54-419D592FF9F4}" dt="2020-10-07T15:42:59.234" v="521"/>
          <ac:picMkLst>
            <pc:docMk/>
            <pc:sldMk cId="81106915" sldId="267"/>
            <ac:picMk id="13" creationId="{16FEE966-4C66-49A2-9528-AFC500F50305}"/>
          </ac:picMkLst>
        </pc:picChg>
      </pc:sldChg>
      <pc:sldChg chg="addSp delSp add del setBg delDesignElem">
        <pc:chgData name="francesco scavello" userId="88dd6d613a4d9c43" providerId="LiveId" clId="{3C119ACF-4D67-494C-AA54-419D592FF9F4}" dt="2020-10-07T15:42:17.408" v="503"/>
        <pc:sldMkLst>
          <pc:docMk/>
          <pc:sldMk cId="574520529" sldId="267"/>
        </pc:sldMkLst>
        <pc:picChg chg="add del">
          <ac:chgData name="francesco scavello" userId="88dd6d613a4d9c43" providerId="LiveId" clId="{3C119ACF-4D67-494C-AA54-419D592FF9F4}" dt="2020-10-07T15:42:17.408" v="503"/>
          <ac:picMkLst>
            <pc:docMk/>
            <pc:sldMk cId="574520529" sldId="267"/>
            <ac:picMk id="13" creationId="{16FEE966-4C66-49A2-9528-AFC500F50305}"/>
          </ac:picMkLst>
        </pc:picChg>
      </pc:sldChg>
    </pc:docChg>
  </pc:docChgLst>
  <pc:docChgLst>
    <pc:chgData name="francesco scavello" userId="88dd6d613a4d9c43" providerId="LiveId" clId="{758975F4-9885-4A06-B6C6-4B81D2F536C8}"/>
    <pc:docChg chg="undo custSel mod addSld delSld modSld sldOrd modSection">
      <pc:chgData name="francesco scavello" userId="88dd6d613a4d9c43" providerId="LiveId" clId="{758975F4-9885-4A06-B6C6-4B81D2F536C8}" dt="2020-10-12T14:58:49.425" v="1729" actId="20577"/>
      <pc:docMkLst>
        <pc:docMk/>
      </pc:docMkLst>
      <pc:sldChg chg="ord">
        <pc:chgData name="francesco scavello" userId="88dd6d613a4d9c43" providerId="LiveId" clId="{758975F4-9885-4A06-B6C6-4B81D2F536C8}" dt="2020-10-12T13:52:16.361" v="219"/>
        <pc:sldMkLst>
          <pc:docMk/>
          <pc:sldMk cId="3823335093" sldId="261"/>
        </pc:sldMkLst>
      </pc:sldChg>
      <pc:sldChg chg="addSp modSp add mod setBg">
        <pc:chgData name="francesco scavello" userId="88dd6d613a4d9c43" providerId="LiveId" clId="{758975F4-9885-4A06-B6C6-4B81D2F536C8}" dt="2020-10-12T14:58:08.223" v="1723" actId="1076"/>
        <pc:sldMkLst>
          <pc:docMk/>
          <pc:sldMk cId="3020919706" sldId="265"/>
        </pc:sldMkLst>
        <pc:spChg chg="add mod">
          <ac:chgData name="francesco scavello" userId="88dd6d613a4d9c43" providerId="LiveId" clId="{758975F4-9885-4A06-B6C6-4B81D2F536C8}" dt="2020-10-12T14:58:08.223" v="1723" actId="1076"/>
          <ac:spMkLst>
            <pc:docMk/>
            <pc:sldMk cId="3020919706" sldId="265"/>
            <ac:spMk id="3" creationId="{405EB24F-3CDB-4580-9E05-B0F95A543820}"/>
          </ac:spMkLst>
        </pc:spChg>
        <pc:spChg chg="mod">
          <ac:chgData name="francesco scavello" userId="88dd6d613a4d9c43" providerId="LiveId" clId="{758975F4-9885-4A06-B6C6-4B81D2F536C8}" dt="2020-10-12T14:57:17.426" v="1667" actId="20577"/>
          <ac:spMkLst>
            <pc:docMk/>
            <pc:sldMk cId="3020919706" sldId="265"/>
            <ac:spMk id="5" creationId="{710333A3-B884-4960-BB1C-82811B257BF6}"/>
          </ac:spMkLst>
        </pc:spChg>
      </pc:sldChg>
      <pc:sldChg chg="ord">
        <pc:chgData name="francesco scavello" userId="88dd6d613a4d9c43" providerId="LiveId" clId="{758975F4-9885-4A06-B6C6-4B81D2F536C8}" dt="2020-10-12T13:52:16.361" v="219"/>
        <pc:sldMkLst>
          <pc:docMk/>
          <pc:sldMk cId="1105163265" sldId="269"/>
        </pc:sldMkLst>
      </pc:sldChg>
      <pc:sldChg chg="modSp new del mod">
        <pc:chgData name="francesco scavello" userId="88dd6d613a4d9c43" providerId="LiveId" clId="{758975F4-9885-4A06-B6C6-4B81D2F536C8}" dt="2020-10-12T14:57:08.461" v="1656" actId="47"/>
        <pc:sldMkLst>
          <pc:docMk/>
          <pc:sldMk cId="3197080961" sldId="270"/>
        </pc:sldMkLst>
        <pc:spChg chg="mod">
          <ac:chgData name="francesco scavello" userId="88dd6d613a4d9c43" providerId="LiveId" clId="{758975F4-9885-4A06-B6C6-4B81D2F536C8}" dt="2020-10-12T13:47:33.661" v="8" actId="20577"/>
          <ac:spMkLst>
            <pc:docMk/>
            <pc:sldMk cId="3197080961" sldId="270"/>
            <ac:spMk id="2" creationId="{C31D0DCC-8ABA-41CC-99FB-3570C19838EB}"/>
          </ac:spMkLst>
        </pc:spChg>
      </pc:sldChg>
      <pc:sldChg chg="addSp delSp modSp new mod setBg modClrScheme chgLayout">
        <pc:chgData name="francesco scavello" userId="88dd6d613a4d9c43" providerId="LiveId" clId="{758975F4-9885-4A06-B6C6-4B81D2F536C8}" dt="2020-10-12T14:56:30.634" v="1653" actId="20577"/>
        <pc:sldMkLst>
          <pc:docMk/>
          <pc:sldMk cId="1112498012" sldId="271"/>
        </pc:sldMkLst>
        <pc:spChg chg="mod ord">
          <ac:chgData name="francesco scavello" userId="88dd6d613a4d9c43" providerId="LiveId" clId="{758975F4-9885-4A06-B6C6-4B81D2F536C8}" dt="2020-10-12T14:56:11.556" v="1633" actId="26606"/>
          <ac:spMkLst>
            <pc:docMk/>
            <pc:sldMk cId="1112498012" sldId="271"/>
            <ac:spMk id="2" creationId="{C8D0834A-63B9-42ED-878D-FB4E22C7A061}"/>
          </ac:spMkLst>
        </pc:spChg>
        <pc:spChg chg="add del mod ord">
          <ac:chgData name="francesco scavello" userId="88dd6d613a4d9c43" providerId="LiveId" clId="{758975F4-9885-4A06-B6C6-4B81D2F536C8}" dt="2020-10-12T14:56:11.556" v="1633" actId="26606"/>
          <ac:spMkLst>
            <pc:docMk/>
            <pc:sldMk cId="1112498012" sldId="271"/>
            <ac:spMk id="3" creationId="{C4CF7473-BADD-44F9-9602-9C533F0C24E7}"/>
          </ac:spMkLst>
        </pc:spChg>
        <pc:graphicFrameChg chg="add mod">
          <ac:chgData name="francesco scavello" userId="88dd6d613a4d9c43" providerId="LiveId" clId="{758975F4-9885-4A06-B6C6-4B81D2F536C8}" dt="2020-10-12T14:56:30.634" v="1653" actId="20577"/>
          <ac:graphicFrameMkLst>
            <pc:docMk/>
            <pc:sldMk cId="1112498012" sldId="271"/>
            <ac:graphicFrameMk id="5" creationId="{B560FC20-0547-4CDE-B045-97C29CA36D14}"/>
          </ac:graphicFrameMkLst>
        </pc:graphicFrameChg>
        <pc:picChg chg="add">
          <ac:chgData name="francesco scavello" userId="88dd6d613a4d9c43" providerId="LiveId" clId="{758975F4-9885-4A06-B6C6-4B81D2F536C8}" dt="2020-10-12T14:56:11.556" v="1633" actId="26606"/>
          <ac:picMkLst>
            <pc:docMk/>
            <pc:sldMk cId="1112498012" sldId="271"/>
            <ac:picMk id="9" creationId="{346433CB-2CDB-406F-B6CD-FA054F603FD1}"/>
          </ac:picMkLst>
        </pc:picChg>
      </pc:sldChg>
      <pc:sldChg chg="addSp delSp modSp new mod modClrScheme chgLayout">
        <pc:chgData name="francesco scavello" userId="88dd6d613a4d9c43" providerId="LiveId" clId="{758975F4-9885-4A06-B6C6-4B81D2F536C8}" dt="2020-10-12T14:58:49.425" v="1729" actId="20577"/>
        <pc:sldMkLst>
          <pc:docMk/>
          <pc:sldMk cId="2078458315" sldId="272"/>
        </pc:sldMkLst>
        <pc:spChg chg="mod ord">
          <ac:chgData name="francesco scavello" userId="88dd6d613a4d9c43" providerId="LiveId" clId="{758975F4-9885-4A06-B6C6-4B81D2F536C8}" dt="2020-10-12T14:58:47.363" v="1725" actId="700"/>
          <ac:spMkLst>
            <pc:docMk/>
            <pc:sldMk cId="2078458315" sldId="272"/>
            <ac:spMk id="2" creationId="{08ED1C32-1217-46B7-A501-82EA71107918}"/>
          </ac:spMkLst>
        </pc:spChg>
        <pc:spChg chg="add del mod ord">
          <ac:chgData name="francesco scavello" userId="88dd6d613a4d9c43" providerId="LiveId" clId="{758975F4-9885-4A06-B6C6-4B81D2F536C8}" dt="2020-10-12T14:58:47.363" v="1725" actId="700"/>
          <ac:spMkLst>
            <pc:docMk/>
            <pc:sldMk cId="2078458315" sldId="272"/>
            <ac:spMk id="3" creationId="{232B76CF-2D51-4369-9C38-BF87FD166D91}"/>
          </ac:spMkLst>
        </pc:spChg>
        <pc:spChg chg="add mod ord">
          <ac:chgData name="francesco scavello" userId="88dd6d613a4d9c43" providerId="LiveId" clId="{758975F4-9885-4A06-B6C6-4B81D2F536C8}" dt="2020-10-12T14:58:49.425" v="1729" actId="20577"/>
          <ac:spMkLst>
            <pc:docMk/>
            <pc:sldMk cId="2078458315" sldId="272"/>
            <ac:spMk id="4" creationId="{ABC0E298-BC9F-441C-8E80-1F4D1868F2D5}"/>
          </ac:spMkLst>
        </pc:spChg>
      </pc:sldChg>
      <pc:sldChg chg="addSp modSp new mod modClrScheme chgLayout">
        <pc:chgData name="francesco scavello" userId="88dd6d613a4d9c43" providerId="LiveId" clId="{758975F4-9885-4A06-B6C6-4B81D2F536C8}" dt="2020-10-12T13:54:14.741" v="449" actId="20577"/>
        <pc:sldMkLst>
          <pc:docMk/>
          <pc:sldMk cId="554526383" sldId="273"/>
        </pc:sldMkLst>
        <pc:spChg chg="mod ord">
          <ac:chgData name="francesco scavello" userId="88dd6d613a4d9c43" providerId="LiveId" clId="{758975F4-9885-4A06-B6C6-4B81D2F536C8}" dt="2020-10-12T13:48:50.605" v="100" actId="700"/>
          <ac:spMkLst>
            <pc:docMk/>
            <pc:sldMk cId="554526383" sldId="273"/>
            <ac:spMk id="2" creationId="{7DD32C14-5207-40DE-B058-F0AA20B876AC}"/>
          </ac:spMkLst>
        </pc:spChg>
        <pc:spChg chg="add mod ord">
          <ac:chgData name="francesco scavello" userId="88dd6d613a4d9c43" providerId="LiveId" clId="{758975F4-9885-4A06-B6C6-4B81D2F536C8}" dt="2020-10-12T13:54:14.741" v="449" actId="20577"/>
          <ac:spMkLst>
            <pc:docMk/>
            <pc:sldMk cId="554526383" sldId="273"/>
            <ac:spMk id="3" creationId="{B30822F1-D0A9-4EBC-AC4F-7741805E7D73}"/>
          </ac:spMkLst>
        </pc:spChg>
      </pc:sldChg>
      <pc:sldChg chg="modSp new mod">
        <pc:chgData name="francesco scavello" userId="88dd6d613a4d9c43" providerId="LiveId" clId="{758975F4-9885-4A06-B6C6-4B81D2F536C8}" dt="2020-10-12T13:55:59.390" v="604" actId="20577"/>
        <pc:sldMkLst>
          <pc:docMk/>
          <pc:sldMk cId="1762420673" sldId="274"/>
        </pc:sldMkLst>
        <pc:spChg chg="mod">
          <ac:chgData name="francesco scavello" userId="88dd6d613a4d9c43" providerId="LiveId" clId="{758975F4-9885-4A06-B6C6-4B81D2F536C8}" dt="2020-10-12T13:53:09.381" v="311" actId="20577"/>
          <ac:spMkLst>
            <pc:docMk/>
            <pc:sldMk cId="1762420673" sldId="274"/>
            <ac:spMk id="2" creationId="{AD2FA0A0-D703-4FB0-ACD6-B66148002477}"/>
          </ac:spMkLst>
        </pc:spChg>
        <pc:spChg chg="mod">
          <ac:chgData name="francesco scavello" userId="88dd6d613a4d9c43" providerId="LiveId" clId="{758975F4-9885-4A06-B6C6-4B81D2F536C8}" dt="2020-10-12T13:55:59.390" v="604" actId="20577"/>
          <ac:spMkLst>
            <pc:docMk/>
            <pc:sldMk cId="1762420673" sldId="274"/>
            <ac:spMk id="3" creationId="{773B13A0-AD3C-4E5A-B36D-CE398F25BF29}"/>
          </ac:spMkLst>
        </pc:spChg>
      </pc:sldChg>
      <pc:sldChg chg="addSp modSp new mod">
        <pc:chgData name="francesco scavello" userId="88dd6d613a4d9c43" providerId="LiveId" clId="{758975F4-9885-4A06-B6C6-4B81D2F536C8}" dt="2020-10-12T14:04:20.103" v="858" actId="122"/>
        <pc:sldMkLst>
          <pc:docMk/>
          <pc:sldMk cId="2744282747" sldId="275"/>
        </pc:sldMkLst>
        <pc:spChg chg="mod">
          <ac:chgData name="francesco scavello" userId="88dd6d613a4d9c43" providerId="LiveId" clId="{758975F4-9885-4A06-B6C6-4B81D2F536C8}" dt="2020-10-12T13:58:15.753" v="644" actId="27636"/>
          <ac:spMkLst>
            <pc:docMk/>
            <pc:sldMk cId="2744282747" sldId="275"/>
            <ac:spMk id="2" creationId="{6039CC0C-53DC-4C6C-BEC6-A026955E2CA4}"/>
          </ac:spMkLst>
        </pc:spChg>
        <pc:spChg chg="mod">
          <ac:chgData name="francesco scavello" userId="88dd6d613a4d9c43" providerId="LiveId" clId="{758975F4-9885-4A06-B6C6-4B81D2F536C8}" dt="2020-10-12T14:04:20.103" v="858" actId="122"/>
          <ac:spMkLst>
            <pc:docMk/>
            <pc:sldMk cId="2744282747" sldId="275"/>
            <ac:spMk id="3" creationId="{3589AEBD-8EFB-4BF2-A3A3-EDF2308D4351}"/>
          </ac:spMkLst>
        </pc:spChg>
        <pc:picChg chg="add mod">
          <ac:chgData name="francesco scavello" userId="88dd6d613a4d9c43" providerId="LiveId" clId="{758975F4-9885-4A06-B6C6-4B81D2F536C8}" dt="2020-10-12T14:00:56.576" v="682" actId="1076"/>
          <ac:picMkLst>
            <pc:docMk/>
            <pc:sldMk cId="2744282747" sldId="275"/>
            <ac:picMk id="5" creationId="{BCBA5076-325F-4ABD-85A1-4889ECD9387A}"/>
          </ac:picMkLst>
        </pc:picChg>
      </pc:sldChg>
      <pc:sldChg chg="addSp delSp modSp new mod">
        <pc:chgData name="francesco scavello" userId="88dd6d613a4d9c43" providerId="LiveId" clId="{758975F4-9885-4A06-B6C6-4B81D2F536C8}" dt="2020-10-12T14:04:08.174" v="852" actId="20577"/>
        <pc:sldMkLst>
          <pc:docMk/>
          <pc:sldMk cId="615137944" sldId="276"/>
        </pc:sldMkLst>
        <pc:spChg chg="mod">
          <ac:chgData name="francesco scavello" userId="88dd6d613a4d9c43" providerId="LiveId" clId="{758975F4-9885-4A06-B6C6-4B81D2F536C8}" dt="2020-10-12T14:01:08.134" v="691" actId="20577"/>
          <ac:spMkLst>
            <pc:docMk/>
            <pc:sldMk cId="615137944" sldId="276"/>
            <ac:spMk id="2" creationId="{BDDE050F-FFF2-4B09-8DE1-70CA9D9B58C7}"/>
          </ac:spMkLst>
        </pc:spChg>
        <pc:spChg chg="add del mod">
          <ac:chgData name="francesco scavello" userId="88dd6d613a4d9c43" providerId="LiveId" clId="{758975F4-9885-4A06-B6C6-4B81D2F536C8}" dt="2020-10-12T14:04:08.174" v="852" actId="20577"/>
          <ac:spMkLst>
            <pc:docMk/>
            <pc:sldMk cId="615137944" sldId="276"/>
            <ac:spMk id="3" creationId="{A8C9DEBD-92ED-44B2-939A-3301DC86EC17}"/>
          </ac:spMkLst>
        </pc:spChg>
        <pc:picChg chg="add del mod">
          <ac:chgData name="francesco scavello" userId="88dd6d613a4d9c43" providerId="LiveId" clId="{758975F4-9885-4A06-B6C6-4B81D2F536C8}" dt="2020-10-12T14:03:06.611" v="771"/>
          <ac:picMkLst>
            <pc:docMk/>
            <pc:sldMk cId="615137944" sldId="276"/>
            <ac:picMk id="5" creationId="{BA47098B-35B7-4506-B745-3651B7FEB893}"/>
          </ac:picMkLst>
        </pc:picChg>
        <pc:picChg chg="add mod">
          <ac:chgData name="francesco scavello" userId="88dd6d613a4d9c43" providerId="LiveId" clId="{758975F4-9885-4A06-B6C6-4B81D2F536C8}" dt="2020-10-12T14:03:20.725" v="781" actId="1076"/>
          <ac:picMkLst>
            <pc:docMk/>
            <pc:sldMk cId="615137944" sldId="276"/>
            <ac:picMk id="7" creationId="{3133E17D-0655-40B1-9894-D52618605EF0}"/>
          </ac:picMkLst>
        </pc:picChg>
      </pc:sldChg>
      <pc:sldChg chg="addSp modSp new mod">
        <pc:chgData name="francesco scavello" userId="88dd6d613a4d9c43" providerId="LiveId" clId="{758975F4-9885-4A06-B6C6-4B81D2F536C8}" dt="2020-10-12T14:06:05.455" v="898" actId="20577"/>
        <pc:sldMkLst>
          <pc:docMk/>
          <pc:sldMk cId="4009013068" sldId="277"/>
        </pc:sldMkLst>
        <pc:spChg chg="mod">
          <ac:chgData name="francesco scavello" userId="88dd6d613a4d9c43" providerId="LiveId" clId="{758975F4-9885-4A06-B6C6-4B81D2F536C8}" dt="2020-10-12T14:04:00.977" v="851" actId="27636"/>
          <ac:spMkLst>
            <pc:docMk/>
            <pc:sldMk cId="4009013068" sldId="277"/>
            <ac:spMk id="2" creationId="{276F4A84-0007-4D2A-98D6-BFF6D9799C9F}"/>
          </ac:spMkLst>
        </pc:spChg>
        <pc:spChg chg="mod">
          <ac:chgData name="francesco scavello" userId="88dd6d613a4d9c43" providerId="LiveId" clId="{758975F4-9885-4A06-B6C6-4B81D2F536C8}" dt="2020-10-12T14:06:05.455" v="898" actId="20577"/>
          <ac:spMkLst>
            <pc:docMk/>
            <pc:sldMk cId="4009013068" sldId="277"/>
            <ac:spMk id="3" creationId="{44443409-8CBB-44AF-B8DA-FD39757A97FC}"/>
          </ac:spMkLst>
        </pc:spChg>
        <pc:picChg chg="add mod">
          <ac:chgData name="francesco scavello" userId="88dd6d613a4d9c43" providerId="LiveId" clId="{758975F4-9885-4A06-B6C6-4B81D2F536C8}" dt="2020-10-12T14:05:57.306" v="895" actId="1076"/>
          <ac:picMkLst>
            <pc:docMk/>
            <pc:sldMk cId="4009013068" sldId="277"/>
            <ac:picMk id="5" creationId="{1107C4BE-2AD4-4479-938C-135E2C60C12F}"/>
          </ac:picMkLst>
        </pc:picChg>
      </pc:sldChg>
      <pc:sldChg chg="addSp modSp new mod">
        <pc:chgData name="francesco scavello" userId="88dd6d613a4d9c43" providerId="LiveId" clId="{758975F4-9885-4A06-B6C6-4B81D2F536C8}" dt="2020-10-12T14:08:17.943" v="961" actId="20577"/>
        <pc:sldMkLst>
          <pc:docMk/>
          <pc:sldMk cId="1038082106" sldId="278"/>
        </pc:sldMkLst>
        <pc:spChg chg="mod">
          <ac:chgData name="francesco scavello" userId="88dd6d613a4d9c43" providerId="LiveId" clId="{758975F4-9885-4A06-B6C6-4B81D2F536C8}" dt="2020-10-12T14:06:21.153" v="900"/>
          <ac:spMkLst>
            <pc:docMk/>
            <pc:sldMk cId="1038082106" sldId="278"/>
            <ac:spMk id="2" creationId="{43A2A3B2-0356-46D1-A602-FDFBEC6793AC}"/>
          </ac:spMkLst>
        </pc:spChg>
        <pc:spChg chg="mod">
          <ac:chgData name="francesco scavello" userId="88dd6d613a4d9c43" providerId="LiveId" clId="{758975F4-9885-4A06-B6C6-4B81D2F536C8}" dt="2020-10-12T14:08:17.943" v="961" actId="20577"/>
          <ac:spMkLst>
            <pc:docMk/>
            <pc:sldMk cId="1038082106" sldId="278"/>
            <ac:spMk id="3" creationId="{6B3B829A-0C6B-4586-BBA7-2A469D1C9FD8}"/>
          </ac:spMkLst>
        </pc:spChg>
        <pc:picChg chg="add mod">
          <ac:chgData name="francesco scavello" userId="88dd6d613a4d9c43" providerId="LiveId" clId="{758975F4-9885-4A06-B6C6-4B81D2F536C8}" dt="2020-10-12T14:07:54.938" v="944" actId="1076"/>
          <ac:picMkLst>
            <pc:docMk/>
            <pc:sldMk cId="1038082106" sldId="278"/>
            <ac:picMk id="5" creationId="{13C3A49F-4788-4217-8DF2-E6E9974C14C8}"/>
          </ac:picMkLst>
        </pc:picChg>
      </pc:sldChg>
      <pc:sldChg chg="addSp delSp modSp new mod setBg">
        <pc:chgData name="francesco scavello" userId="88dd6d613a4d9c43" providerId="LiveId" clId="{758975F4-9885-4A06-B6C6-4B81D2F536C8}" dt="2020-10-12T14:25:12.541" v="1261" actId="14100"/>
        <pc:sldMkLst>
          <pc:docMk/>
          <pc:sldMk cId="277326895" sldId="279"/>
        </pc:sldMkLst>
        <pc:spChg chg="mod">
          <ac:chgData name="francesco scavello" userId="88dd6d613a4d9c43" providerId="LiveId" clId="{758975F4-9885-4A06-B6C6-4B81D2F536C8}" dt="2020-10-12T14:11:41.876" v="1184" actId="1076"/>
          <ac:spMkLst>
            <pc:docMk/>
            <pc:sldMk cId="277326895" sldId="279"/>
            <ac:spMk id="2" creationId="{037ADEC7-96B5-4639-BFBC-D447892BB18C}"/>
          </ac:spMkLst>
        </pc:spChg>
        <pc:spChg chg="del">
          <ac:chgData name="francesco scavello" userId="88dd6d613a4d9c43" providerId="LiveId" clId="{758975F4-9885-4A06-B6C6-4B81D2F536C8}" dt="2020-10-12T14:11:09.899" v="1173"/>
          <ac:spMkLst>
            <pc:docMk/>
            <pc:sldMk cId="277326895" sldId="279"/>
            <ac:spMk id="3" creationId="{5A5BE32D-A50D-42DF-94D9-78418E893AA0}"/>
          </ac:spMkLst>
        </pc:spChg>
        <pc:spChg chg="add mod">
          <ac:chgData name="francesco scavello" userId="88dd6d613a4d9c43" providerId="LiveId" clId="{758975F4-9885-4A06-B6C6-4B81D2F536C8}" dt="2020-10-12T14:14:33.927" v="1207" actId="1076"/>
          <ac:spMkLst>
            <pc:docMk/>
            <pc:sldMk cId="277326895" sldId="279"/>
            <ac:spMk id="8" creationId="{F7FF325B-A778-436B-A1BC-489FC8518A59}"/>
          </ac:spMkLst>
        </pc:spChg>
        <pc:spChg chg="add mod">
          <ac:chgData name="francesco scavello" userId="88dd6d613a4d9c43" providerId="LiveId" clId="{758975F4-9885-4A06-B6C6-4B81D2F536C8}" dt="2020-10-12T14:14:42.864" v="1217" actId="20577"/>
          <ac:spMkLst>
            <pc:docMk/>
            <pc:sldMk cId="277326895" sldId="279"/>
            <ac:spMk id="9" creationId="{FB7FB3A3-21AD-4CC8-B3D4-F6C7D0DE5587}"/>
          </ac:spMkLst>
        </pc:spChg>
        <pc:spChg chg="add del">
          <ac:chgData name="francesco scavello" userId="88dd6d613a4d9c43" providerId="LiveId" clId="{758975F4-9885-4A06-B6C6-4B81D2F536C8}" dt="2020-10-12T14:11:38.643" v="1183" actId="26606"/>
          <ac:spMkLst>
            <pc:docMk/>
            <pc:sldMk cId="277326895" sldId="279"/>
            <ac:spMk id="11" creationId="{69636F5E-4FED-428E-B9AC-1919C746C082}"/>
          </ac:spMkLst>
        </pc:spChg>
        <pc:spChg chg="add del">
          <ac:chgData name="francesco scavello" userId="88dd6d613a4d9c43" providerId="LiveId" clId="{758975F4-9885-4A06-B6C6-4B81D2F536C8}" dt="2020-10-12T14:11:38.643" v="1183" actId="26606"/>
          <ac:spMkLst>
            <pc:docMk/>
            <pc:sldMk cId="277326895" sldId="279"/>
            <ac:spMk id="14" creationId="{5EDD5869-F291-4A11-AC85-A49BE4BF8F1A}"/>
          </ac:spMkLst>
        </pc:spChg>
        <pc:picChg chg="add mod ord">
          <ac:chgData name="francesco scavello" userId="88dd6d613a4d9c43" providerId="LiveId" clId="{758975F4-9885-4A06-B6C6-4B81D2F536C8}" dt="2020-10-12T14:25:12.541" v="1261" actId="14100"/>
          <ac:picMkLst>
            <pc:docMk/>
            <pc:sldMk cId="277326895" sldId="279"/>
            <ac:picMk id="5" creationId="{B811D567-429C-4C56-AD89-2071E2ECA0C1}"/>
          </ac:picMkLst>
        </pc:picChg>
        <pc:picChg chg="add mod">
          <ac:chgData name="francesco scavello" userId="88dd6d613a4d9c43" providerId="LiveId" clId="{758975F4-9885-4A06-B6C6-4B81D2F536C8}" dt="2020-10-12T14:11:49.326" v="1187" actId="1076"/>
          <ac:picMkLst>
            <pc:docMk/>
            <pc:sldMk cId="277326895" sldId="279"/>
            <ac:picMk id="7" creationId="{5FB32CC0-BD31-44AD-8F66-1DA5CF3E3284}"/>
          </ac:picMkLst>
        </pc:picChg>
      </pc:sldChg>
      <pc:sldChg chg="addSp delSp modSp add mod">
        <pc:chgData name="francesco scavello" userId="88dd6d613a4d9c43" providerId="LiveId" clId="{758975F4-9885-4A06-B6C6-4B81D2F536C8}" dt="2020-10-12T14:25:21.154" v="1263" actId="14100"/>
        <pc:sldMkLst>
          <pc:docMk/>
          <pc:sldMk cId="2783368502" sldId="280"/>
        </pc:sldMkLst>
        <pc:spChg chg="add del mod">
          <ac:chgData name="francesco scavello" userId="88dd6d613a4d9c43" providerId="LiveId" clId="{758975F4-9885-4A06-B6C6-4B81D2F536C8}" dt="2020-10-12T14:23:35.749" v="1221"/>
          <ac:spMkLst>
            <pc:docMk/>
            <pc:sldMk cId="2783368502" sldId="280"/>
            <ac:spMk id="4" creationId="{1CB44790-A712-4196-9062-EC3D85770E01}"/>
          </ac:spMkLst>
        </pc:spChg>
        <pc:spChg chg="mod ord">
          <ac:chgData name="francesco scavello" userId="88dd6d613a4d9c43" providerId="LiveId" clId="{758975F4-9885-4A06-B6C6-4B81D2F536C8}" dt="2020-10-12T14:25:00.896" v="1259" actId="20577"/>
          <ac:spMkLst>
            <pc:docMk/>
            <pc:sldMk cId="2783368502" sldId="280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24:48.521" v="1247" actId="20577"/>
          <ac:spMkLst>
            <pc:docMk/>
            <pc:sldMk cId="2783368502" sldId="280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23:28.514" v="1220" actId="478"/>
          <ac:picMkLst>
            <pc:docMk/>
            <pc:sldMk cId="2783368502" sldId="280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23:27.351" v="1219" actId="478"/>
          <ac:picMkLst>
            <pc:docMk/>
            <pc:sldMk cId="2783368502" sldId="280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25:21.154" v="1263" actId="14100"/>
          <ac:picMkLst>
            <pc:docMk/>
            <pc:sldMk cId="2783368502" sldId="280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24:02.625" v="1233" actId="1076"/>
          <ac:picMkLst>
            <pc:docMk/>
            <pc:sldMk cId="2783368502" sldId="280"/>
            <ac:picMk id="12" creationId="{80BD2E74-346F-42D3-99C6-204A74EE733F}"/>
          </ac:picMkLst>
        </pc:picChg>
      </pc:sldChg>
      <pc:sldChg chg="addSp delSp modSp new del mod">
        <pc:chgData name="francesco scavello" userId="88dd6d613a4d9c43" providerId="LiveId" clId="{758975F4-9885-4A06-B6C6-4B81D2F536C8}" dt="2020-10-12T14:33:44.111" v="1269" actId="47"/>
        <pc:sldMkLst>
          <pc:docMk/>
          <pc:sldMk cId="1508381718" sldId="281"/>
        </pc:sldMkLst>
        <pc:spChg chg="del">
          <ac:chgData name="francesco scavello" userId="88dd6d613a4d9c43" providerId="LiveId" clId="{758975F4-9885-4A06-B6C6-4B81D2F536C8}" dt="2020-10-12T14:33:21.510" v="1265"/>
          <ac:spMkLst>
            <pc:docMk/>
            <pc:sldMk cId="1508381718" sldId="281"/>
            <ac:spMk id="3" creationId="{C69E143B-F829-487C-B09F-DE7F66584454}"/>
          </ac:spMkLst>
        </pc:spChg>
        <pc:spChg chg="add mod">
          <ac:chgData name="francesco scavello" userId="88dd6d613a4d9c43" providerId="LiveId" clId="{758975F4-9885-4A06-B6C6-4B81D2F536C8}" dt="2020-10-12T14:33:30.562" v="1268" actId="478"/>
          <ac:spMkLst>
            <pc:docMk/>
            <pc:sldMk cId="1508381718" sldId="281"/>
            <ac:spMk id="7" creationId="{B67E71B6-D50C-4F79-8B7A-350E67C5FEB3}"/>
          </ac:spMkLst>
        </pc:spChg>
        <pc:picChg chg="add del mod">
          <ac:chgData name="francesco scavello" userId="88dd6d613a4d9c43" providerId="LiveId" clId="{758975F4-9885-4A06-B6C6-4B81D2F536C8}" dt="2020-10-12T14:33:30.562" v="1268" actId="478"/>
          <ac:picMkLst>
            <pc:docMk/>
            <pc:sldMk cId="1508381718" sldId="281"/>
            <ac:picMk id="5" creationId="{152964C8-86F6-4EDE-949D-1A750BAAACC4}"/>
          </ac:picMkLst>
        </pc:picChg>
      </pc:sldChg>
      <pc:sldChg chg="addSp delSp modSp add mod">
        <pc:chgData name="francesco scavello" userId="88dd6d613a4d9c43" providerId="LiveId" clId="{758975F4-9885-4A06-B6C6-4B81D2F536C8}" dt="2020-10-12T14:51:21.849" v="1556" actId="20577"/>
        <pc:sldMkLst>
          <pc:docMk/>
          <pc:sldMk cId="2544107809" sldId="281"/>
        </pc:sldMkLst>
        <pc:spChg chg="mod">
          <ac:chgData name="francesco scavello" userId="88dd6d613a4d9c43" providerId="LiveId" clId="{758975F4-9885-4A06-B6C6-4B81D2F536C8}" dt="2020-10-12T14:33:46.998" v="1271" actId="20577"/>
          <ac:spMkLst>
            <pc:docMk/>
            <pc:sldMk cId="2544107809" sldId="281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0:15.480" v="1511"/>
          <ac:spMkLst>
            <pc:docMk/>
            <pc:sldMk cId="2544107809" sldId="281"/>
            <ac:spMk id="4" creationId="{DED58E72-23D1-4F6A-9873-103AF0041989}"/>
          </ac:spMkLst>
        </pc:spChg>
        <pc:spChg chg="mod ord">
          <ac:chgData name="francesco scavello" userId="88dd6d613a4d9c43" providerId="LiveId" clId="{758975F4-9885-4A06-B6C6-4B81D2F536C8}" dt="2020-10-12T14:51:21.849" v="1556" actId="20577"/>
          <ac:spMkLst>
            <pc:docMk/>
            <pc:sldMk cId="2544107809" sldId="281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1:06.576" v="1546" actId="20577"/>
          <ac:spMkLst>
            <pc:docMk/>
            <pc:sldMk cId="2544107809" sldId="281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47:09.426" v="1401" actId="478"/>
          <ac:picMkLst>
            <pc:docMk/>
            <pc:sldMk cId="2544107809" sldId="281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47:11.353" v="1402" actId="478"/>
          <ac:picMkLst>
            <pc:docMk/>
            <pc:sldMk cId="2544107809" sldId="281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50:41.199" v="1521" actId="14100"/>
          <ac:picMkLst>
            <pc:docMk/>
            <pc:sldMk cId="2544107809" sldId="281"/>
            <ac:picMk id="10" creationId="{DF7B715A-439C-4067-8E01-E02D9A98F7F2}"/>
          </ac:picMkLst>
        </pc:picChg>
        <pc:picChg chg="add mod ord">
          <ac:chgData name="francesco scavello" userId="88dd6d613a4d9c43" providerId="LiveId" clId="{758975F4-9885-4A06-B6C6-4B81D2F536C8}" dt="2020-10-12T14:50:49.444" v="1525" actId="166"/>
          <ac:picMkLst>
            <pc:docMk/>
            <pc:sldMk cId="2544107809" sldId="281"/>
            <ac:picMk id="12" creationId="{458363F6-B6F2-4404-9FC5-3BA1FCA26E37}"/>
          </ac:picMkLst>
        </pc:picChg>
      </pc:sldChg>
      <pc:sldChg chg="addSp delSp modSp add mod ord">
        <pc:chgData name="francesco scavello" userId="88dd6d613a4d9c43" providerId="LiveId" clId="{758975F4-9885-4A06-B6C6-4B81D2F536C8}" dt="2020-10-12T14:53:15.139" v="1595" actId="1076"/>
        <pc:sldMkLst>
          <pc:docMk/>
          <pc:sldMk cId="1048748258" sldId="282"/>
        </pc:sldMkLst>
        <pc:spChg chg="mod">
          <ac:chgData name="francesco scavello" userId="88dd6d613a4d9c43" providerId="LiveId" clId="{758975F4-9885-4A06-B6C6-4B81D2F536C8}" dt="2020-10-12T14:33:48.956" v="1272" actId="20577"/>
          <ac:spMkLst>
            <pc:docMk/>
            <pc:sldMk cId="1048748258" sldId="282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47:29.995" v="1405"/>
          <ac:spMkLst>
            <pc:docMk/>
            <pc:sldMk cId="1048748258" sldId="282"/>
            <ac:spMk id="4" creationId="{748ECE7B-42E1-47F4-803D-7C666E40F496}"/>
          </ac:spMkLst>
        </pc:spChg>
        <pc:spChg chg="mod ord">
          <ac:chgData name="francesco scavello" userId="88dd6d613a4d9c43" providerId="LiveId" clId="{758975F4-9885-4A06-B6C6-4B81D2F536C8}" dt="2020-10-12T14:49:36.289" v="1495" actId="20577"/>
          <ac:spMkLst>
            <pc:docMk/>
            <pc:sldMk cId="1048748258" sldId="282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3:15.139" v="1595" actId="1076"/>
          <ac:spMkLst>
            <pc:docMk/>
            <pc:sldMk cId="1048748258" sldId="282"/>
            <ac:spMk id="9" creationId="{FB7FB3A3-21AD-4CC8-B3D4-F6C7D0DE5587}"/>
          </ac:spMkLst>
        </pc:spChg>
        <pc:picChg chg="add mod ord">
          <ac:chgData name="francesco scavello" userId="88dd6d613a4d9c43" providerId="LiveId" clId="{758975F4-9885-4A06-B6C6-4B81D2F536C8}" dt="2020-10-12T14:49:16.836" v="1473" actId="14100"/>
          <ac:picMkLst>
            <pc:docMk/>
            <pc:sldMk cId="1048748258" sldId="282"/>
            <ac:picMk id="6" creationId="{4546134F-02EC-47F1-901B-0ABE6EFBFEFC}"/>
          </ac:picMkLst>
        </pc:picChg>
        <pc:picChg chg="del">
          <ac:chgData name="francesco scavello" userId="88dd6d613a4d9c43" providerId="LiveId" clId="{758975F4-9885-4A06-B6C6-4B81D2F536C8}" dt="2020-10-12T14:47:14.124" v="1403" actId="478"/>
          <ac:picMkLst>
            <pc:docMk/>
            <pc:sldMk cId="1048748258" sldId="282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49:19.036" v="1474" actId="14100"/>
          <ac:picMkLst>
            <pc:docMk/>
            <pc:sldMk cId="1048748258" sldId="282"/>
            <ac:picMk id="11" creationId="{FB497347-51CA-4354-9DA1-B007E7EBBE50}"/>
          </ac:picMkLst>
        </pc:picChg>
        <pc:picChg chg="del">
          <ac:chgData name="francesco scavello" userId="88dd6d613a4d9c43" providerId="LiveId" clId="{758975F4-9885-4A06-B6C6-4B81D2F536C8}" dt="2020-10-12T14:47:15.208" v="1404" actId="478"/>
          <ac:picMkLst>
            <pc:docMk/>
            <pc:sldMk cId="1048748258" sldId="282"/>
            <ac:picMk id="12" creationId="{80BD2E74-346F-42D3-99C6-204A74EE733F}"/>
          </ac:picMkLst>
        </pc:picChg>
      </pc:sldChg>
      <pc:sldChg chg="addSp delSp modSp add mod">
        <pc:chgData name="francesco scavello" userId="88dd6d613a4d9c43" providerId="LiveId" clId="{758975F4-9885-4A06-B6C6-4B81D2F536C8}" dt="2020-10-12T14:56:41.747" v="1654" actId="1076"/>
        <pc:sldMkLst>
          <pc:docMk/>
          <pc:sldMk cId="3275782638" sldId="283"/>
        </pc:sldMkLst>
        <pc:spChg chg="mod">
          <ac:chgData name="francesco scavello" userId="88dd6d613a4d9c43" providerId="LiveId" clId="{758975F4-9885-4A06-B6C6-4B81D2F536C8}" dt="2020-10-12T14:51:28.473" v="1560" actId="20577"/>
          <ac:spMkLst>
            <pc:docMk/>
            <pc:sldMk cId="3275782638" sldId="283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2:34.433" v="1575"/>
          <ac:spMkLst>
            <pc:docMk/>
            <pc:sldMk cId="3275782638" sldId="283"/>
            <ac:spMk id="4" creationId="{164DD4E8-275A-4D10-B43C-9E3AD1F14A04}"/>
          </ac:spMkLst>
        </pc:spChg>
        <pc:spChg chg="mod ord">
          <ac:chgData name="francesco scavello" userId="88dd6d613a4d9c43" providerId="LiveId" clId="{758975F4-9885-4A06-B6C6-4B81D2F536C8}" dt="2020-10-12T14:56:41.747" v="1654" actId="1076"/>
          <ac:spMkLst>
            <pc:docMk/>
            <pc:sldMk cId="3275782638" sldId="283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3:25.866" v="1603" actId="20577"/>
          <ac:spMkLst>
            <pc:docMk/>
            <pc:sldMk cId="3275782638" sldId="283"/>
            <ac:spMk id="9" creationId="{FB7FB3A3-21AD-4CC8-B3D4-F6C7D0DE5587}"/>
          </ac:spMkLst>
        </pc:spChg>
        <pc:picChg chg="del">
          <ac:chgData name="francesco scavello" userId="88dd6d613a4d9c43" providerId="LiveId" clId="{758975F4-9885-4A06-B6C6-4B81D2F536C8}" dt="2020-10-12T14:52:13.778" v="1571" actId="478"/>
          <ac:picMkLst>
            <pc:docMk/>
            <pc:sldMk cId="3275782638" sldId="283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52:13.489" v="1570" actId="478"/>
          <ac:picMkLst>
            <pc:docMk/>
            <pc:sldMk cId="3275782638" sldId="283"/>
            <ac:picMk id="7" creationId="{5FB32CC0-BD31-44AD-8F66-1DA5CF3E3284}"/>
          </ac:picMkLst>
        </pc:picChg>
        <pc:picChg chg="add mod">
          <ac:chgData name="francesco scavello" userId="88dd6d613a4d9c43" providerId="LiveId" clId="{758975F4-9885-4A06-B6C6-4B81D2F536C8}" dt="2020-10-12T14:52:51.907" v="1587" actId="1076"/>
          <ac:picMkLst>
            <pc:docMk/>
            <pc:sldMk cId="3275782638" sldId="283"/>
            <ac:picMk id="10" creationId="{0B616DFF-F645-4CC1-9475-3F9089B6352E}"/>
          </ac:picMkLst>
        </pc:picChg>
        <pc:picChg chg="add mod">
          <ac:chgData name="francesco scavello" userId="88dd6d613a4d9c43" providerId="LiveId" clId="{758975F4-9885-4A06-B6C6-4B81D2F536C8}" dt="2020-10-12T14:52:50.189" v="1586" actId="14100"/>
          <ac:picMkLst>
            <pc:docMk/>
            <pc:sldMk cId="3275782638" sldId="283"/>
            <ac:picMk id="12" creationId="{9E710A9D-B1EB-4A78-B1E8-BC49933B49C6}"/>
          </ac:picMkLst>
        </pc:picChg>
      </pc:sldChg>
      <pc:sldChg chg="addSp delSp modSp add mod">
        <pc:chgData name="francesco scavello" userId="88dd6d613a4d9c43" providerId="LiveId" clId="{758975F4-9885-4A06-B6C6-4B81D2F536C8}" dt="2020-10-12T14:54:31.128" v="1632" actId="1076"/>
        <pc:sldMkLst>
          <pc:docMk/>
          <pc:sldMk cId="3452012913" sldId="284"/>
        </pc:sldMkLst>
        <pc:spChg chg="mod">
          <ac:chgData name="francesco scavello" userId="88dd6d613a4d9c43" providerId="LiveId" clId="{758975F4-9885-4A06-B6C6-4B81D2F536C8}" dt="2020-10-12T14:51:31.490" v="1562" actId="20577"/>
          <ac:spMkLst>
            <pc:docMk/>
            <pc:sldMk cId="3452012913" sldId="284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53:35.488" v="1605"/>
          <ac:spMkLst>
            <pc:docMk/>
            <pc:sldMk cId="3452012913" sldId="284"/>
            <ac:spMk id="4" creationId="{27AA2454-CDB5-43C2-BCF9-7A723AFC9AFF}"/>
          </ac:spMkLst>
        </pc:spChg>
        <pc:spChg chg="mod ord">
          <ac:chgData name="francesco scavello" userId="88dd6d613a4d9c43" providerId="LiveId" clId="{758975F4-9885-4A06-B6C6-4B81D2F536C8}" dt="2020-10-12T14:54:31.128" v="1632" actId="1076"/>
          <ac:spMkLst>
            <pc:docMk/>
            <pc:sldMk cId="3452012913" sldId="284"/>
            <ac:spMk id="8" creationId="{F7FF325B-A778-436B-A1BC-489FC8518A59}"/>
          </ac:spMkLst>
        </pc:spChg>
        <pc:spChg chg="mod ord">
          <ac:chgData name="francesco scavello" userId="88dd6d613a4d9c43" providerId="LiveId" clId="{758975F4-9885-4A06-B6C6-4B81D2F536C8}" dt="2020-10-12T14:54:22.384" v="1628" actId="1076"/>
          <ac:spMkLst>
            <pc:docMk/>
            <pc:sldMk cId="3452012913" sldId="284"/>
            <ac:spMk id="9" creationId="{FB7FB3A3-21AD-4CC8-B3D4-F6C7D0DE5587}"/>
          </ac:spMkLst>
        </pc:spChg>
        <pc:picChg chg="add mod">
          <ac:chgData name="francesco scavello" userId="88dd6d613a4d9c43" providerId="LiveId" clId="{758975F4-9885-4A06-B6C6-4B81D2F536C8}" dt="2020-10-12T14:54:27.735" v="1631" actId="14100"/>
          <ac:picMkLst>
            <pc:docMk/>
            <pc:sldMk cId="3452012913" sldId="284"/>
            <ac:picMk id="6" creationId="{A0F86BBE-1CAE-446A-AABB-235C90600C69}"/>
          </ac:picMkLst>
        </pc:picChg>
        <pc:picChg chg="del">
          <ac:chgData name="francesco scavello" userId="88dd6d613a4d9c43" providerId="LiveId" clId="{758975F4-9885-4A06-B6C6-4B81D2F536C8}" dt="2020-10-12T14:52:03.781" v="1566" actId="478"/>
          <ac:picMkLst>
            <pc:docMk/>
            <pc:sldMk cId="3452012913" sldId="284"/>
            <ac:picMk id="10" creationId="{A80813FA-4241-4AA2-89B2-342D0AEF08F2}"/>
          </ac:picMkLst>
        </pc:picChg>
        <pc:picChg chg="add mod">
          <ac:chgData name="francesco scavello" userId="88dd6d613a4d9c43" providerId="LiveId" clId="{758975F4-9885-4A06-B6C6-4B81D2F536C8}" dt="2020-10-12T14:54:25.978" v="1630" actId="14100"/>
          <ac:picMkLst>
            <pc:docMk/>
            <pc:sldMk cId="3452012913" sldId="284"/>
            <ac:picMk id="11" creationId="{2B7244BB-F033-43D5-936A-B41FCCF46568}"/>
          </ac:picMkLst>
        </pc:picChg>
        <pc:picChg chg="del">
          <ac:chgData name="francesco scavello" userId="88dd6d613a4d9c43" providerId="LiveId" clId="{758975F4-9885-4A06-B6C6-4B81D2F536C8}" dt="2020-10-12T14:52:03.424" v="1565" actId="478"/>
          <ac:picMkLst>
            <pc:docMk/>
            <pc:sldMk cId="3452012913" sldId="284"/>
            <ac:picMk id="12" creationId="{80BD2E74-346F-42D3-99C6-204A74EE733F}"/>
          </ac:picMkLst>
        </pc:picChg>
      </pc:sldChg>
      <pc:sldChg chg="addSp delSp modSp add mod setBg modClrScheme chgLayout">
        <pc:chgData name="francesco scavello" userId="88dd6d613a4d9c43" providerId="LiveId" clId="{758975F4-9885-4A06-B6C6-4B81D2F536C8}" dt="2020-10-12T14:46:56.859" v="1400" actId="1076"/>
        <pc:sldMkLst>
          <pc:docMk/>
          <pc:sldMk cId="2337905595" sldId="285"/>
        </pc:sldMkLst>
        <pc:spChg chg="del mod ord">
          <ac:chgData name="francesco scavello" userId="88dd6d613a4d9c43" providerId="LiveId" clId="{758975F4-9885-4A06-B6C6-4B81D2F536C8}" dt="2020-10-12T14:43:43.728" v="1317" actId="478"/>
          <ac:spMkLst>
            <pc:docMk/>
            <pc:sldMk cId="2337905595" sldId="285"/>
            <ac:spMk id="2" creationId="{037ADEC7-96B5-4639-BFBC-D447892BB18C}"/>
          </ac:spMkLst>
        </pc:spChg>
        <pc:spChg chg="add del mod">
          <ac:chgData name="francesco scavello" userId="88dd6d613a4d9c43" providerId="LiveId" clId="{758975F4-9885-4A06-B6C6-4B81D2F536C8}" dt="2020-10-12T14:43:10.246" v="1301"/>
          <ac:spMkLst>
            <pc:docMk/>
            <pc:sldMk cId="2337905595" sldId="285"/>
            <ac:spMk id="4" creationId="{7D4F29AA-D741-42DB-8571-699C2A4D070F}"/>
          </ac:spMkLst>
        </pc:spChg>
        <pc:spChg chg="del mod">
          <ac:chgData name="francesco scavello" userId="88dd6d613a4d9c43" providerId="LiveId" clId="{758975F4-9885-4A06-B6C6-4B81D2F536C8}" dt="2020-10-12T14:42:52.633" v="1295" actId="478"/>
          <ac:spMkLst>
            <pc:docMk/>
            <pc:sldMk cId="2337905595" sldId="285"/>
            <ac:spMk id="8" creationId="{F7FF325B-A778-436B-A1BC-489FC8518A59}"/>
          </ac:spMkLst>
        </pc:spChg>
        <pc:spChg chg="del mod">
          <ac:chgData name="francesco scavello" userId="88dd6d613a4d9c43" providerId="LiveId" clId="{758975F4-9885-4A06-B6C6-4B81D2F536C8}" dt="2020-10-12T14:43:04.304" v="1299" actId="478"/>
          <ac:spMkLst>
            <pc:docMk/>
            <pc:sldMk cId="2337905595" sldId="285"/>
            <ac:spMk id="9" creationId="{FB7FB3A3-21AD-4CC8-B3D4-F6C7D0DE5587}"/>
          </ac:spMkLst>
        </pc:spChg>
        <pc:spChg chg="add del mod">
          <ac:chgData name="francesco scavello" userId="88dd6d613a4d9c43" providerId="LiveId" clId="{758975F4-9885-4A06-B6C6-4B81D2F536C8}" dt="2020-10-12T14:43:40.054" v="1313" actId="700"/>
          <ac:spMkLst>
            <pc:docMk/>
            <pc:sldMk cId="2337905595" sldId="285"/>
            <ac:spMk id="20" creationId="{CCED5347-B7BC-42C4-8A1D-EC6ACC64A695}"/>
          </ac:spMkLst>
        </pc:spChg>
        <pc:spChg chg="add mod">
          <ac:chgData name="francesco scavello" userId="88dd6d613a4d9c43" providerId="LiveId" clId="{758975F4-9885-4A06-B6C6-4B81D2F536C8}" dt="2020-10-12T14:46:19.776" v="1382" actId="20577"/>
          <ac:spMkLst>
            <pc:docMk/>
            <pc:sldMk cId="2337905595" sldId="285"/>
            <ac:spMk id="27" creationId="{1482715A-27F5-4BB6-AB78-F6B678E97B9E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1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3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5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19.933" v="1330" actId="26606"/>
          <ac:spMkLst>
            <pc:docMk/>
            <pc:sldMk cId="2337905595" sldId="285"/>
            <ac:spMk id="37" creationId="{BE016956-CE9F-4946-8834-A8BC3529D0F6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2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3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4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35.503" v="1337" actId="26606"/>
          <ac:spMkLst>
            <pc:docMk/>
            <pc:sldMk cId="2337905595" sldId="285"/>
            <ac:spMk id="45" creationId="{BE016956-CE9F-4946-8834-A8BC3529D0F6}"/>
          </ac:spMkLst>
        </pc:spChg>
        <pc:spChg chg="add mod">
          <ac:chgData name="francesco scavello" userId="88dd6d613a4d9c43" providerId="LiveId" clId="{758975F4-9885-4A06-B6C6-4B81D2F536C8}" dt="2020-10-12T14:46:56.859" v="1400" actId="1076"/>
          <ac:spMkLst>
            <pc:docMk/>
            <pc:sldMk cId="2337905595" sldId="285"/>
            <ac:spMk id="47" creationId="{05D2768F-4094-4DF8-9850-E56EEBD98994}"/>
          </ac:spMkLst>
        </pc:spChg>
        <pc:spChg chg="add mod">
          <ac:chgData name="francesco scavello" userId="88dd6d613a4d9c43" providerId="LiveId" clId="{758975F4-9885-4A06-B6C6-4B81D2F536C8}" dt="2020-10-12T14:46:27.296" v="1396" actId="20577"/>
          <ac:spMkLst>
            <pc:docMk/>
            <pc:sldMk cId="2337905595" sldId="285"/>
            <ac:spMk id="49" creationId="{8D7735A6-7973-4C10-B5BB-E016CD591FCE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0" creationId="{9527FCEA-6143-4C5E-8C45-8AC9237ADE89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2" creationId="{1A9F23AD-7A55-49F3-A3EC-743F47F36B0E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4" creationId="{D7D9F91F-72C9-4DB9-ABD0-A8180D8262D5}"/>
          </ac:spMkLst>
        </pc:spChg>
        <pc:spChg chg="add del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56" creationId="{BE016956-CE9F-4946-8834-A8BC3529D0F6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1" creationId="{9527FCEA-6143-4C5E-8C45-8AC9237ADE89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3" creationId="{1A9F23AD-7A55-49F3-A3EC-743F47F36B0E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5" creationId="{D7D9F91F-72C9-4DB9-ABD0-A8180D8262D5}"/>
          </ac:spMkLst>
        </pc:spChg>
        <pc:spChg chg="add">
          <ac:chgData name="francesco scavello" userId="88dd6d613a4d9c43" providerId="LiveId" clId="{758975F4-9885-4A06-B6C6-4B81D2F536C8}" dt="2020-10-12T14:44:39.940" v="1339" actId="26606"/>
          <ac:spMkLst>
            <pc:docMk/>
            <pc:sldMk cId="2337905595" sldId="285"/>
            <ac:spMk id="67" creationId="{BE016956-CE9F-4946-8834-A8BC3529D0F6}"/>
          </ac:spMkLst>
        </pc:spChg>
        <pc:picChg chg="del">
          <ac:chgData name="francesco scavello" userId="88dd6d613a4d9c43" providerId="LiveId" clId="{758975F4-9885-4A06-B6C6-4B81D2F536C8}" dt="2020-10-12T14:42:48.843" v="1293" actId="478"/>
          <ac:picMkLst>
            <pc:docMk/>
            <pc:sldMk cId="2337905595" sldId="285"/>
            <ac:picMk id="5" creationId="{B811D567-429C-4C56-AD89-2071E2ECA0C1}"/>
          </ac:picMkLst>
        </pc:picChg>
        <pc:picChg chg="del">
          <ac:chgData name="francesco scavello" userId="88dd6d613a4d9c43" providerId="LiveId" clId="{758975F4-9885-4A06-B6C6-4B81D2F536C8}" dt="2020-10-12T14:42:54.879" v="1296" actId="478"/>
          <ac:picMkLst>
            <pc:docMk/>
            <pc:sldMk cId="2337905595" sldId="285"/>
            <ac:picMk id="7" creationId="{5FB32CC0-BD31-44AD-8F66-1DA5CF3E3284}"/>
          </ac:picMkLst>
        </pc:picChg>
        <pc:picChg chg="add del mod">
          <ac:chgData name="francesco scavello" userId="88dd6d613a4d9c43" providerId="LiveId" clId="{758975F4-9885-4A06-B6C6-4B81D2F536C8}" dt="2020-10-12T14:43:32.410" v="1311" actId="478"/>
          <ac:picMkLst>
            <pc:docMk/>
            <pc:sldMk cId="2337905595" sldId="285"/>
            <ac:picMk id="10" creationId="{FB8BC814-8462-4D1D-854B-5243CABDEA0F}"/>
          </ac:picMkLst>
        </pc:picChg>
        <pc:picChg chg="add del mod">
          <ac:chgData name="francesco scavello" userId="88dd6d613a4d9c43" providerId="LiveId" clId="{758975F4-9885-4A06-B6C6-4B81D2F536C8}" dt="2020-10-12T14:43:33.600" v="1312" actId="478"/>
          <ac:picMkLst>
            <pc:docMk/>
            <pc:sldMk cId="2337905595" sldId="285"/>
            <ac:picMk id="12" creationId="{1D0A0BB9-12FA-47F1-8115-E5C24D515FD9}"/>
          </ac:picMkLst>
        </pc:picChg>
        <pc:picChg chg="add mod ord">
          <ac:chgData name="francesco scavello" userId="88dd6d613a4d9c43" providerId="LiveId" clId="{758975F4-9885-4A06-B6C6-4B81D2F536C8}" dt="2020-10-12T14:45:41.967" v="1361" actId="1076"/>
          <ac:picMkLst>
            <pc:docMk/>
            <pc:sldMk cId="2337905595" sldId="285"/>
            <ac:picMk id="22" creationId="{80AA6E08-4B45-4EBE-8AB1-9B8248FFC508}"/>
          </ac:picMkLst>
        </pc:picChg>
        <pc:picChg chg="add mod ord">
          <ac:chgData name="francesco scavello" userId="88dd6d613a4d9c43" providerId="LiveId" clId="{758975F4-9885-4A06-B6C6-4B81D2F536C8}" dt="2020-10-12T14:46:54.652" v="1399" actId="1076"/>
          <ac:picMkLst>
            <pc:docMk/>
            <pc:sldMk cId="2337905595" sldId="285"/>
            <ac:picMk id="24" creationId="{51C5CD83-A07B-4FC6-96EB-AD1F3282DB3E}"/>
          </ac:picMkLst>
        </pc:picChg>
        <pc:picChg chg="add mod">
          <ac:chgData name="francesco scavello" userId="88dd6d613a4d9c43" providerId="LiveId" clId="{758975F4-9885-4A06-B6C6-4B81D2F536C8}" dt="2020-10-12T14:45:11.328" v="1353" actId="14100"/>
          <ac:picMkLst>
            <pc:docMk/>
            <pc:sldMk cId="2337905595" sldId="285"/>
            <ac:picMk id="26" creationId="{2A553743-074D-4226-BBAE-DFCDE08ABDAB}"/>
          </ac:picMkLst>
        </pc:picChg>
        <pc:cxnChg chg="add del">
          <ac:chgData name="francesco scavello" userId="88dd6d613a4d9c43" providerId="LiveId" clId="{758975F4-9885-4A06-B6C6-4B81D2F536C8}" dt="2020-10-12T14:44:22.320" v="1332" actId="26606"/>
          <ac:cxnSpMkLst>
            <pc:docMk/>
            <pc:sldMk cId="2337905595" sldId="285"/>
            <ac:cxnSpMk id="39" creationId="{DCD67800-37AC-4E14-89B0-F79DCB3FB86D}"/>
          </ac:cxnSpMkLst>
        </pc:cxnChg>
        <pc:cxnChg chg="add del">
          <ac:chgData name="francesco scavello" userId="88dd6d613a4d9c43" providerId="LiveId" clId="{758975F4-9885-4A06-B6C6-4B81D2F536C8}" dt="2020-10-12T14:44:22.320" v="1332" actId="26606"/>
          <ac:cxnSpMkLst>
            <pc:docMk/>
            <pc:sldMk cId="2337905595" sldId="285"/>
            <ac:cxnSpMk id="40" creationId="{20F1788F-A5AE-4188-8274-F7F2E3833ECD}"/>
          </ac:cxnSpMkLst>
        </pc:cxnChg>
      </pc:sldChg>
      <pc:sldChg chg="add del">
        <pc:chgData name="francesco scavello" userId="88dd6d613a4d9c43" providerId="LiveId" clId="{758975F4-9885-4A06-B6C6-4B81D2F536C8}" dt="2020-10-12T14:42:42.103" v="1275" actId="47"/>
        <pc:sldMkLst>
          <pc:docMk/>
          <pc:sldMk cId="1129242977" sldId="286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Discovery Server port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313FE1B-5F34-47FF-BF49-FDF8466EFBB8}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 port</a:t>
          </a:r>
        </a:p>
      </dgm:t>
    </dgm:pt>
    <dgm:pt modelId="{B100B4F2-E9B8-4D3A-B11D-029386801384}" type="parTrans" cxnId="{3CD407DB-080A-452E-BAF7-AFBDE544631D}">
      <dgm:prSet/>
      <dgm:spPr/>
      <dgm:t>
        <a:bodyPr/>
        <a:lstStyle/>
        <a:p>
          <a:endParaRPr lang="en-US"/>
        </a:p>
      </dgm:t>
    </dgm:pt>
    <dgm:pt modelId="{6B51FB6D-34DA-48BA-B4CA-5CEBADC9D250}" type="sibTrans" cxnId="{3CD407DB-080A-452E-BAF7-AFBDE544631D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50BF5387-B36D-4C90-A8F1-00B79F6F9975}" type="pres">
      <dgm:prSet presAssocID="{148D9939-69D7-4659-B041-932020E1EE12}" presName="sp" presStyleCnt="0"/>
      <dgm:spPr/>
    </dgm:pt>
    <dgm:pt modelId="{38AC0142-0914-4043-87EF-8895CB82E9FE}" type="pres">
      <dgm:prSet presAssocID="{02C12881-343A-42EE-A8F2-CF0221AF9B3B}" presName="composite" presStyleCnt="0"/>
      <dgm:spPr/>
    </dgm:pt>
    <dgm:pt modelId="{55F7E9CD-1ABB-4C73-ACCA-0F42A80FB2EE}" type="pres">
      <dgm:prSet presAssocID="{02C12881-343A-42EE-A8F2-CF0221AF9B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3C82AB8-362D-475B-94F9-7FCC7515DE50}" type="pres">
      <dgm:prSet presAssocID="{02C12881-343A-42EE-A8F2-CF0221AF9B3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60696837-75AD-46F8-832F-78B7C0556984}" type="presOf" srcId="{A313FE1B-5F34-47FF-BF49-FDF8466EFBB8}" destId="{D3C82AB8-362D-475B-94F9-7FCC7515DE50}" srcOrd="0" destOrd="0" presId="urn:microsoft.com/office/officeart/2005/8/layout/chevron2"/>
    <dgm:cxn modelId="{1251BE5C-1F8E-4000-828D-E9A90C8844C6}" srcId="{0C4D9F37-8C2B-4DEA-816B-17C79CC5DA43}" destId="{02C12881-343A-42EE-A8F2-CF0221AF9B3B}" srcOrd="2" destOrd="0" parTransId="{77FCF4CA-2A81-4187-B209-DE0431940390}" sibTransId="{72B0C057-7839-484E-8752-AD173086A44D}"/>
    <dgm:cxn modelId="{CB3B7860-1A10-4874-BF1C-A618A68709F1}" type="presOf" srcId="{02C12881-343A-42EE-A8F2-CF0221AF9B3B}" destId="{55F7E9CD-1ABB-4C73-ACCA-0F42A80FB2EE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3CD407DB-080A-452E-BAF7-AFBDE544631D}" srcId="{02C12881-343A-42EE-A8F2-CF0221AF9B3B}" destId="{A313FE1B-5F34-47FF-BF49-FDF8466EFBB8}" srcOrd="0" destOrd="0" parTransId="{B100B4F2-E9B8-4D3A-B11D-029386801384}" sibTransId="{6B51FB6D-34DA-48BA-B4CA-5CEBADC9D250}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DF098884-B25B-415D-BFEE-F163501DE2E0}" type="presParOf" srcId="{A2ED484A-FD9C-43B6-9982-DF16A0DC7CC7}" destId="{50BF5387-B36D-4C90-A8F1-00B79F6F9975}" srcOrd="3" destOrd="0" presId="urn:microsoft.com/office/officeart/2005/8/layout/chevron2"/>
    <dgm:cxn modelId="{3C81035E-8475-4084-8E0B-465BC9A36C5C}" type="presParOf" srcId="{A2ED484A-FD9C-43B6-9982-DF16A0DC7CC7}" destId="{38AC0142-0914-4043-87EF-8895CB82E9FE}" srcOrd="4" destOrd="0" presId="urn:microsoft.com/office/officeart/2005/8/layout/chevron2"/>
    <dgm:cxn modelId="{6CE0AAE1-6827-4127-8C41-7711622CF428}" type="presParOf" srcId="{38AC0142-0914-4043-87EF-8895CB82E9FE}" destId="{55F7E9CD-1ABB-4C73-ACCA-0F42A80FB2EE}" srcOrd="0" destOrd="0" presId="urn:microsoft.com/office/officeart/2005/8/layout/chevron2"/>
    <dgm:cxn modelId="{6FBA07D0-B145-4CAB-8BAB-F0AA918CC426}" type="presParOf" srcId="{38AC0142-0914-4043-87EF-8895CB82E9FE}" destId="{D3C82AB8-362D-475B-94F9-7FCC7515DE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64B00-F0F8-4663-8197-5C5EC2A1B15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BDBD-F1FC-4310-9995-AA8725804BDA}">
      <dgm:prSet phldrT="[Text]"/>
      <dgm:spPr/>
      <dgm:t>
        <a:bodyPr/>
        <a:lstStyle/>
        <a:p>
          <a:r>
            <a:rPr lang="en-US" dirty="0"/>
            <a:t>Discovery Server</a:t>
          </a:r>
        </a:p>
      </dgm:t>
    </dgm:pt>
    <dgm:pt modelId="{46595444-B09A-4ECE-B55E-3DF45CC8E331}" type="parTrans" cxnId="{EB4877B8-6FC7-4DDA-A7E3-5B20038EF772}">
      <dgm:prSet/>
      <dgm:spPr/>
      <dgm:t>
        <a:bodyPr/>
        <a:lstStyle/>
        <a:p>
          <a:endParaRPr lang="en-US"/>
        </a:p>
      </dgm:t>
    </dgm:pt>
    <dgm:pt modelId="{56BD5D4C-9FFE-40A4-88C8-36E164DC5658}" type="sibTrans" cxnId="{EB4877B8-6FC7-4DDA-A7E3-5B20038EF772}">
      <dgm:prSet/>
      <dgm:spPr/>
      <dgm:t>
        <a:bodyPr/>
        <a:lstStyle/>
        <a:p>
          <a:endParaRPr lang="en-US"/>
        </a:p>
      </dgm:t>
    </dgm:pt>
    <dgm:pt modelId="{12A985CF-A1D5-4E7F-A674-5F72D5C6450C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Server[1]</a:t>
          </a:r>
        </a:p>
      </dgm:t>
    </dgm:pt>
    <dgm:pt modelId="{7984A083-5768-4BFB-88E2-669E7B8E5EA8}" type="parTrans" cxnId="{012D7C1D-1DB4-46CC-B6EE-629FAE1DFB4D}">
      <dgm:prSet/>
      <dgm:spPr/>
      <dgm:t>
        <a:bodyPr/>
        <a:lstStyle/>
        <a:p>
          <a:endParaRPr lang="en-US"/>
        </a:p>
      </dgm:t>
    </dgm:pt>
    <dgm:pt modelId="{2620E043-7C58-460B-BAE6-A96B32E64959}" type="sibTrans" cxnId="{012D7C1D-1DB4-46CC-B6EE-629FAE1DFB4D}">
      <dgm:prSet/>
      <dgm:spPr/>
      <dgm:t>
        <a:bodyPr/>
        <a:lstStyle/>
        <a:p>
          <a:endParaRPr lang="en-US"/>
        </a:p>
      </dgm:t>
    </dgm:pt>
    <dgm:pt modelId="{75B51C40-C397-4938-8A35-7F4E49138294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Serv[n]</a:t>
          </a:r>
        </a:p>
      </dgm:t>
    </dgm:pt>
    <dgm:pt modelId="{13C5C9F6-0D86-4FDF-939A-C2A055064C65}" type="parTrans" cxnId="{B1CF306D-B0ED-47FA-8302-4AC983E1C0D1}">
      <dgm:prSet/>
      <dgm:spPr/>
      <dgm:t>
        <a:bodyPr/>
        <a:lstStyle/>
        <a:p>
          <a:endParaRPr lang="en-US"/>
        </a:p>
      </dgm:t>
    </dgm:pt>
    <dgm:pt modelId="{2D8D6513-B8DB-444C-A37E-8B13BFBF6AFC}" type="sibTrans" cxnId="{B1CF306D-B0ED-47FA-8302-4AC983E1C0D1}">
      <dgm:prSet/>
      <dgm:spPr/>
      <dgm:t>
        <a:bodyPr/>
        <a:lstStyle/>
        <a:p>
          <a:endParaRPr lang="en-US"/>
        </a:p>
      </dgm:t>
    </dgm:pt>
    <dgm:pt modelId="{CCEE6F1F-CE8B-4CC3-9913-D171BCD8AC78}" type="pres">
      <dgm:prSet presAssocID="{38264B00-F0F8-4663-8197-5C5EC2A1B1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3CAE0F-3164-44EE-924F-289545FB826A}" type="pres">
      <dgm:prSet presAssocID="{59C0BDBD-F1FC-4310-9995-AA8725804BDA}" presName="hierRoot1" presStyleCnt="0">
        <dgm:presLayoutVars>
          <dgm:hierBranch val="init"/>
        </dgm:presLayoutVars>
      </dgm:prSet>
      <dgm:spPr/>
    </dgm:pt>
    <dgm:pt modelId="{38027AE8-90C5-4827-B200-D2F80C0DFBF3}" type="pres">
      <dgm:prSet presAssocID="{59C0BDBD-F1FC-4310-9995-AA8725804BDA}" presName="rootComposite1" presStyleCnt="0"/>
      <dgm:spPr/>
    </dgm:pt>
    <dgm:pt modelId="{35728D9C-CF75-4B84-9B01-F97C8FD1016C}" type="pres">
      <dgm:prSet presAssocID="{59C0BDBD-F1FC-4310-9995-AA8725804BDA}" presName="rootText1" presStyleLbl="node0" presStyleIdx="0" presStyleCnt="1">
        <dgm:presLayoutVars>
          <dgm:chPref val="3"/>
        </dgm:presLayoutVars>
      </dgm:prSet>
      <dgm:spPr/>
    </dgm:pt>
    <dgm:pt modelId="{FCB1F7FE-BB84-4372-B68F-237F1A5392DD}" type="pres">
      <dgm:prSet presAssocID="{59C0BDBD-F1FC-4310-9995-AA8725804BDA}" presName="rootConnector1" presStyleLbl="node1" presStyleIdx="0" presStyleCnt="0"/>
      <dgm:spPr/>
    </dgm:pt>
    <dgm:pt modelId="{0BE32E81-076E-483E-B501-7C2455F9A793}" type="pres">
      <dgm:prSet presAssocID="{59C0BDBD-F1FC-4310-9995-AA8725804BDA}" presName="hierChild2" presStyleCnt="0"/>
      <dgm:spPr/>
    </dgm:pt>
    <dgm:pt modelId="{BC416188-0BDA-4B5E-932A-E6848BE07B96}" type="pres">
      <dgm:prSet presAssocID="{59C0BDBD-F1FC-4310-9995-AA8725804BDA}" presName="hierChild3" presStyleCnt="0"/>
      <dgm:spPr/>
    </dgm:pt>
    <dgm:pt modelId="{CC45F016-0772-48CE-8816-89E7999A7B6C}" type="pres">
      <dgm:prSet presAssocID="{7984A083-5768-4BFB-88E2-669E7B8E5EA8}" presName="Name115" presStyleLbl="parChTrans1D2" presStyleIdx="0" presStyleCnt="2"/>
      <dgm:spPr/>
    </dgm:pt>
    <dgm:pt modelId="{01293342-96C0-44E8-A18B-1A8ABB1D6D60}" type="pres">
      <dgm:prSet presAssocID="{12A985CF-A1D5-4E7F-A674-5F72D5C6450C}" presName="hierRoot3" presStyleCnt="0">
        <dgm:presLayoutVars>
          <dgm:hierBranch val="init"/>
        </dgm:presLayoutVars>
      </dgm:prSet>
      <dgm:spPr/>
    </dgm:pt>
    <dgm:pt modelId="{6304790E-E743-42D4-BE07-F45898B79D71}" type="pres">
      <dgm:prSet presAssocID="{12A985CF-A1D5-4E7F-A674-5F72D5C6450C}" presName="rootComposite3" presStyleCnt="0"/>
      <dgm:spPr/>
    </dgm:pt>
    <dgm:pt modelId="{A6D19EE9-AACE-41B7-815D-6E99C204F4EA}" type="pres">
      <dgm:prSet presAssocID="{12A985CF-A1D5-4E7F-A674-5F72D5C6450C}" presName="rootText3" presStyleLbl="asst1" presStyleIdx="0" presStyleCnt="2" custLinFactNeighborX="-1534" custLinFactNeighborY="-94980">
        <dgm:presLayoutVars>
          <dgm:chPref val="3"/>
        </dgm:presLayoutVars>
      </dgm:prSet>
      <dgm:spPr/>
    </dgm:pt>
    <dgm:pt modelId="{F25801CF-2C19-4888-BA59-ABC02F753708}" type="pres">
      <dgm:prSet presAssocID="{12A985CF-A1D5-4E7F-A674-5F72D5C6450C}" presName="rootConnector3" presStyleLbl="asst1" presStyleIdx="0" presStyleCnt="2"/>
      <dgm:spPr/>
    </dgm:pt>
    <dgm:pt modelId="{D206170F-A0A2-426F-83D2-1DA4E9D3DD36}" type="pres">
      <dgm:prSet presAssocID="{12A985CF-A1D5-4E7F-A674-5F72D5C6450C}" presName="hierChild6" presStyleCnt="0"/>
      <dgm:spPr/>
    </dgm:pt>
    <dgm:pt modelId="{17FEC369-E09B-47E4-BD9E-597952B56468}" type="pres">
      <dgm:prSet presAssocID="{12A985CF-A1D5-4E7F-A674-5F72D5C6450C}" presName="hierChild7" presStyleCnt="0"/>
      <dgm:spPr/>
    </dgm:pt>
    <dgm:pt modelId="{2E519EDE-08A5-47FF-845D-BA911A44C072}" type="pres">
      <dgm:prSet presAssocID="{13C5C9F6-0D86-4FDF-939A-C2A055064C65}" presName="Name115" presStyleLbl="parChTrans1D2" presStyleIdx="1" presStyleCnt="2"/>
      <dgm:spPr/>
    </dgm:pt>
    <dgm:pt modelId="{C4D8D187-4DFD-4FB9-AC1A-322543CACC11}" type="pres">
      <dgm:prSet presAssocID="{75B51C40-C397-4938-8A35-7F4E49138294}" presName="hierRoot3" presStyleCnt="0">
        <dgm:presLayoutVars>
          <dgm:hierBranch val="init"/>
        </dgm:presLayoutVars>
      </dgm:prSet>
      <dgm:spPr/>
    </dgm:pt>
    <dgm:pt modelId="{92ACF324-9BC9-450D-9B9D-E0C341F17877}" type="pres">
      <dgm:prSet presAssocID="{75B51C40-C397-4938-8A35-7F4E49138294}" presName="rootComposite3" presStyleCnt="0"/>
      <dgm:spPr/>
    </dgm:pt>
    <dgm:pt modelId="{E92745C5-D6B8-498D-B826-0B92C7A80894}" type="pres">
      <dgm:prSet presAssocID="{75B51C40-C397-4938-8A35-7F4E49138294}" presName="rootText3" presStyleLbl="asst1" presStyleIdx="1" presStyleCnt="2" custLinFactNeighborX="-1534" custLinFactNeighborY="61609">
        <dgm:presLayoutVars>
          <dgm:chPref val="3"/>
        </dgm:presLayoutVars>
      </dgm:prSet>
      <dgm:spPr/>
    </dgm:pt>
    <dgm:pt modelId="{AD959BD3-C434-4411-A4BF-7E4DEF83EF0D}" type="pres">
      <dgm:prSet presAssocID="{75B51C40-C397-4938-8A35-7F4E49138294}" presName="rootConnector3" presStyleLbl="asst1" presStyleIdx="1" presStyleCnt="2"/>
      <dgm:spPr/>
    </dgm:pt>
    <dgm:pt modelId="{E68D3178-A8AD-413F-BE13-E09C51ED9D08}" type="pres">
      <dgm:prSet presAssocID="{75B51C40-C397-4938-8A35-7F4E49138294}" presName="hierChild6" presStyleCnt="0"/>
      <dgm:spPr/>
    </dgm:pt>
    <dgm:pt modelId="{43905269-A575-4A31-ABF4-0F3A56160A10}" type="pres">
      <dgm:prSet presAssocID="{75B51C40-C397-4938-8A35-7F4E49138294}" presName="hierChild7" presStyleCnt="0"/>
      <dgm:spPr/>
    </dgm:pt>
  </dgm:ptLst>
  <dgm:cxnLst>
    <dgm:cxn modelId="{8F3F0F02-8C73-4987-B7C5-B18DC511818B}" type="presOf" srcId="{38264B00-F0F8-4663-8197-5C5EC2A1B15F}" destId="{CCEE6F1F-CE8B-4CC3-9913-D171BCD8AC78}" srcOrd="0" destOrd="0" presId="urn:microsoft.com/office/officeart/2009/3/layout/HorizontalOrganizationChart"/>
    <dgm:cxn modelId="{FA488208-49C7-4379-9F8A-C07B6008CD54}" type="presOf" srcId="{59C0BDBD-F1FC-4310-9995-AA8725804BDA}" destId="{FCB1F7FE-BB84-4372-B68F-237F1A5392DD}" srcOrd="1" destOrd="0" presId="urn:microsoft.com/office/officeart/2009/3/layout/HorizontalOrganizationChart"/>
    <dgm:cxn modelId="{012D7C1D-1DB4-46CC-B6EE-629FAE1DFB4D}" srcId="{59C0BDBD-F1FC-4310-9995-AA8725804BDA}" destId="{12A985CF-A1D5-4E7F-A674-5F72D5C6450C}" srcOrd="0" destOrd="0" parTransId="{7984A083-5768-4BFB-88E2-669E7B8E5EA8}" sibTransId="{2620E043-7C58-460B-BAE6-A96B32E64959}"/>
    <dgm:cxn modelId="{BD08D823-36B3-4244-A544-731123756E7B}" type="presOf" srcId="{7984A083-5768-4BFB-88E2-669E7B8E5EA8}" destId="{CC45F016-0772-48CE-8816-89E7999A7B6C}" srcOrd="0" destOrd="0" presId="urn:microsoft.com/office/officeart/2009/3/layout/HorizontalOrganizationChart"/>
    <dgm:cxn modelId="{D99AB738-F976-431D-B62C-A87311D173CC}" type="presOf" srcId="{13C5C9F6-0D86-4FDF-939A-C2A055064C65}" destId="{2E519EDE-08A5-47FF-845D-BA911A44C072}" srcOrd="0" destOrd="0" presId="urn:microsoft.com/office/officeart/2009/3/layout/HorizontalOrganizationChart"/>
    <dgm:cxn modelId="{966A823A-3D98-4C5F-8132-2E1D11FFE998}" type="presOf" srcId="{12A985CF-A1D5-4E7F-A674-5F72D5C6450C}" destId="{F25801CF-2C19-4888-BA59-ABC02F753708}" srcOrd="1" destOrd="0" presId="urn:microsoft.com/office/officeart/2009/3/layout/HorizontalOrganizationChart"/>
    <dgm:cxn modelId="{B1CF306D-B0ED-47FA-8302-4AC983E1C0D1}" srcId="{59C0BDBD-F1FC-4310-9995-AA8725804BDA}" destId="{75B51C40-C397-4938-8A35-7F4E49138294}" srcOrd="1" destOrd="0" parTransId="{13C5C9F6-0D86-4FDF-939A-C2A055064C65}" sibTransId="{2D8D6513-B8DB-444C-A37E-8B13BFBF6AFC}"/>
    <dgm:cxn modelId="{DFE49072-8D89-48D2-8F51-24A495D85F7E}" type="presOf" srcId="{75B51C40-C397-4938-8A35-7F4E49138294}" destId="{AD959BD3-C434-4411-A4BF-7E4DEF83EF0D}" srcOrd="1" destOrd="0" presId="urn:microsoft.com/office/officeart/2009/3/layout/HorizontalOrganizationChart"/>
    <dgm:cxn modelId="{07788E55-F7C0-4741-A285-E69D60B3601E}" type="presOf" srcId="{75B51C40-C397-4938-8A35-7F4E49138294}" destId="{E92745C5-D6B8-498D-B826-0B92C7A80894}" srcOrd="0" destOrd="0" presId="urn:microsoft.com/office/officeart/2009/3/layout/HorizontalOrganizationChart"/>
    <dgm:cxn modelId="{EB4877B8-6FC7-4DDA-A7E3-5B20038EF772}" srcId="{38264B00-F0F8-4663-8197-5C5EC2A1B15F}" destId="{59C0BDBD-F1FC-4310-9995-AA8725804BDA}" srcOrd="0" destOrd="0" parTransId="{46595444-B09A-4ECE-B55E-3DF45CC8E331}" sibTransId="{56BD5D4C-9FFE-40A4-88C8-36E164DC5658}"/>
    <dgm:cxn modelId="{6C27C0C5-AC01-4D25-AA70-9966D92C8B0A}" type="presOf" srcId="{12A985CF-A1D5-4E7F-A674-5F72D5C6450C}" destId="{A6D19EE9-AACE-41B7-815D-6E99C204F4EA}" srcOrd="0" destOrd="0" presId="urn:microsoft.com/office/officeart/2009/3/layout/HorizontalOrganizationChart"/>
    <dgm:cxn modelId="{3E4826F6-EAF4-46A6-91B3-5700B7BE6AEF}" type="presOf" srcId="{59C0BDBD-F1FC-4310-9995-AA8725804BDA}" destId="{35728D9C-CF75-4B84-9B01-F97C8FD1016C}" srcOrd="0" destOrd="0" presId="urn:microsoft.com/office/officeart/2009/3/layout/HorizontalOrganizationChart"/>
    <dgm:cxn modelId="{FB5F313D-D52C-467B-953C-67EC7B8CBC71}" type="presParOf" srcId="{CCEE6F1F-CE8B-4CC3-9913-D171BCD8AC78}" destId="{B23CAE0F-3164-44EE-924F-289545FB826A}" srcOrd="0" destOrd="0" presId="urn:microsoft.com/office/officeart/2009/3/layout/HorizontalOrganizationChart"/>
    <dgm:cxn modelId="{73579084-88DF-469B-83C0-C53F23C422CA}" type="presParOf" srcId="{B23CAE0F-3164-44EE-924F-289545FB826A}" destId="{38027AE8-90C5-4827-B200-D2F80C0DFBF3}" srcOrd="0" destOrd="0" presId="urn:microsoft.com/office/officeart/2009/3/layout/HorizontalOrganizationChart"/>
    <dgm:cxn modelId="{9FC796BD-F924-4F6C-9C8F-BD17B92A1FCA}" type="presParOf" srcId="{38027AE8-90C5-4827-B200-D2F80C0DFBF3}" destId="{35728D9C-CF75-4B84-9B01-F97C8FD1016C}" srcOrd="0" destOrd="0" presId="urn:microsoft.com/office/officeart/2009/3/layout/HorizontalOrganizationChart"/>
    <dgm:cxn modelId="{1B4B60DC-1EB6-4069-B496-B778B971383C}" type="presParOf" srcId="{38027AE8-90C5-4827-B200-D2F80C0DFBF3}" destId="{FCB1F7FE-BB84-4372-B68F-237F1A5392DD}" srcOrd="1" destOrd="0" presId="urn:microsoft.com/office/officeart/2009/3/layout/HorizontalOrganizationChart"/>
    <dgm:cxn modelId="{574337F1-F948-4CCF-AAF9-C3736CDBCFFE}" type="presParOf" srcId="{B23CAE0F-3164-44EE-924F-289545FB826A}" destId="{0BE32E81-076E-483E-B501-7C2455F9A793}" srcOrd="1" destOrd="0" presId="urn:microsoft.com/office/officeart/2009/3/layout/HorizontalOrganizationChart"/>
    <dgm:cxn modelId="{938F82F3-0194-4357-9995-2FEC0F04AC9E}" type="presParOf" srcId="{B23CAE0F-3164-44EE-924F-289545FB826A}" destId="{BC416188-0BDA-4B5E-932A-E6848BE07B96}" srcOrd="2" destOrd="0" presId="urn:microsoft.com/office/officeart/2009/3/layout/HorizontalOrganizationChart"/>
    <dgm:cxn modelId="{806B1528-B12B-45C6-AD99-1D6BBF9A1A2E}" type="presParOf" srcId="{BC416188-0BDA-4B5E-932A-E6848BE07B96}" destId="{CC45F016-0772-48CE-8816-89E7999A7B6C}" srcOrd="0" destOrd="0" presId="urn:microsoft.com/office/officeart/2009/3/layout/HorizontalOrganizationChart"/>
    <dgm:cxn modelId="{2F8B2535-D0B1-428C-9E65-B77153609DF2}" type="presParOf" srcId="{BC416188-0BDA-4B5E-932A-E6848BE07B96}" destId="{01293342-96C0-44E8-A18B-1A8ABB1D6D60}" srcOrd="1" destOrd="0" presId="urn:microsoft.com/office/officeart/2009/3/layout/HorizontalOrganizationChart"/>
    <dgm:cxn modelId="{22EBBB05-D2BF-4DB7-9CAF-E0B86380585A}" type="presParOf" srcId="{01293342-96C0-44E8-A18B-1A8ABB1D6D60}" destId="{6304790E-E743-42D4-BE07-F45898B79D71}" srcOrd="0" destOrd="0" presId="urn:microsoft.com/office/officeart/2009/3/layout/HorizontalOrganizationChart"/>
    <dgm:cxn modelId="{BDDF830D-7765-4669-A963-8902556B0DA3}" type="presParOf" srcId="{6304790E-E743-42D4-BE07-F45898B79D71}" destId="{A6D19EE9-AACE-41B7-815D-6E99C204F4EA}" srcOrd="0" destOrd="0" presId="urn:microsoft.com/office/officeart/2009/3/layout/HorizontalOrganizationChart"/>
    <dgm:cxn modelId="{6B2E0D86-BBDF-4434-8C31-F24095D7128F}" type="presParOf" srcId="{6304790E-E743-42D4-BE07-F45898B79D71}" destId="{F25801CF-2C19-4888-BA59-ABC02F753708}" srcOrd="1" destOrd="0" presId="urn:microsoft.com/office/officeart/2009/3/layout/HorizontalOrganizationChart"/>
    <dgm:cxn modelId="{BD54F239-DEBC-4435-A76C-01AD79105B5E}" type="presParOf" srcId="{01293342-96C0-44E8-A18B-1A8ABB1D6D60}" destId="{D206170F-A0A2-426F-83D2-1DA4E9D3DD36}" srcOrd="1" destOrd="0" presId="urn:microsoft.com/office/officeart/2009/3/layout/HorizontalOrganizationChart"/>
    <dgm:cxn modelId="{690C73E5-17CD-4988-A3B0-AE5D33CF9735}" type="presParOf" srcId="{01293342-96C0-44E8-A18B-1A8ABB1D6D60}" destId="{17FEC369-E09B-47E4-BD9E-597952B56468}" srcOrd="2" destOrd="0" presId="urn:microsoft.com/office/officeart/2009/3/layout/HorizontalOrganizationChart"/>
    <dgm:cxn modelId="{AB0FA391-3E15-440D-B7F7-0348E8CB573C}" type="presParOf" srcId="{BC416188-0BDA-4B5E-932A-E6848BE07B96}" destId="{2E519EDE-08A5-47FF-845D-BA911A44C072}" srcOrd="2" destOrd="0" presId="urn:microsoft.com/office/officeart/2009/3/layout/HorizontalOrganizationChart"/>
    <dgm:cxn modelId="{4E522B2A-F2D6-43E4-B795-24BD46D82EC3}" type="presParOf" srcId="{BC416188-0BDA-4B5E-932A-E6848BE07B96}" destId="{C4D8D187-4DFD-4FB9-AC1A-322543CACC11}" srcOrd="3" destOrd="0" presId="urn:microsoft.com/office/officeart/2009/3/layout/HorizontalOrganizationChart"/>
    <dgm:cxn modelId="{39D9DFB8-D88D-46FB-98DA-DAB22201BDAB}" type="presParOf" srcId="{C4D8D187-4DFD-4FB9-AC1A-322543CACC11}" destId="{92ACF324-9BC9-450D-9B9D-E0C341F17877}" srcOrd="0" destOrd="0" presId="urn:microsoft.com/office/officeart/2009/3/layout/HorizontalOrganizationChart"/>
    <dgm:cxn modelId="{8A0CC4C0-B7A0-4FF8-890E-8D24651FEC4C}" type="presParOf" srcId="{92ACF324-9BC9-450D-9B9D-E0C341F17877}" destId="{E92745C5-D6B8-498D-B826-0B92C7A80894}" srcOrd="0" destOrd="0" presId="urn:microsoft.com/office/officeart/2009/3/layout/HorizontalOrganizationChart"/>
    <dgm:cxn modelId="{B8B22E17-CD82-4172-920A-1D5D84A66E03}" type="presParOf" srcId="{92ACF324-9BC9-450D-9B9D-E0C341F17877}" destId="{AD959BD3-C434-4411-A4BF-7E4DEF83EF0D}" srcOrd="1" destOrd="0" presId="urn:microsoft.com/office/officeart/2009/3/layout/HorizontalOrganizationChart"/>
    <dgm:cxn modelId="{9BBE95DA-001E-4DE3-9450-55CA9E25ED30}" type="presParOf" srcId="{C4D8D187-4DFD-4FB9-AC1A-322543CACC11}" destId="{E68D3178-A8AD-413F-BE13-E09C51ED9D08}" srcOrd="1" destOrd="0" presId="urn:microsoft.com/office/officeart/2009/3/layout/HorizontalOrganizationChart"/>
    <dgm:cxn modelId="{F329B551-32B4-4C65-8EC4-7F88A4BEAE68}" type="presParOf" srcId="{C4D8D187-4DFD-4FB9-AC1A-322543CACC11}" destId="{43905269-A575-4A31-ABF4-0F3A56160A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IP Discovery Server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Discovery Server port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7905623-C3D7-4244-8FD3-D0564161CE5A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FAE9207A-03E7-4367-BEF8-D9C1F92A469D}" type="parTrans" cxnId="{23C5C984-8D55-44B6-8390-BF456D40E86B}">
      <dgm:prSet/>
      <dgm:spPr/>
      <dgm:t>
        <a:bodyPr/>
        <a:lstStyle/>
        <a:p>
          <a:endParaRPr lang="en-US"/>
        </a:p>
      </dgm:t>
    </dgm:pt>
    <dgm:pt modelId="{68EF07CD-DC39-4224-AEDD-581EE1F073E8}" type="sibTrans" cxnId="{23C5C984-8D55-44B6-8390-BF456D40E86B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0C36E584-3740-4B5C-890B-C306D79AA7AF}" type="pres">
      <dgm:prSet presAssocID="{148D9939-69D7-4659-B041-932020E1EE12}" presName="sp" presStyleCnt="0"/>
      <dgm:spPr/>
    </dgm:pt>
    <dgm:pt modelId="{BC7DDEFC-3A97-41B6-B4AE-1CBA259074DF}" type="pres">
      <dgm:prSet presAssocID="{A7905623-C3D7-4244-8FD3-D0564161CE5A}" presName="composite" presStyleCnt="0"/>
      <dgm:spPr/>
    </dgm:pt>
    <dgm:pt modelId="{990F3C0C-D480-46E0-977C-7BD41461F3C8}" type="pres">
      <dgm:prSet presAssocID="{A7905623-C3D7-4244-8FD3-D0564161CE5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AF20DD5-276B-49CA-99D6-B0DBEC563985}" type="pres">
      <dgm:prSet presAssocID="{A7905623-C3D7-4244-8FD3-D0564161CE5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1251BE5C-1F8E-4000-828D-E9A90C8844C6}" srcId="{A7905623-C3D7-4244-8FD3-D0564161CE5A}" destId="{02C12881-343A-42EE-A8F2-CF0221AF9B3B}" srcOrd="0" destOrd="0" parTransId="{77FCF4CA-2A81-4187-B209-DE0431940390}" sibTransId="{72B0C057-7839-484E-8752-AD173086A44D}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23C5C984-8D55-44B6-8390-BF456D40E86B}" srcId="{0C4D9F37-8C2B-4DEA-816B-17C79CC5DA43}" destId="{A7905623-C3D7-4244-8FD3-D0564161CE5A}" srcOrd="2" destOrd="0" parTransId="{FAE9207A-03E7-4367-BEF8-D9C1F92A469D}" sibTransId="{68EF07CD-DC39-4224-AEDD-581EE1F073E8}"/>
    <dgm:cxn modelId="{5184BF8A-07A3-4509-A508-10E0969E6255}" type="presOf" srcId="{02C12881-343A-42EE-A8F2-CF0221AF9B3B}" destId="{3AF20DD5-276B-49CA-99D6-B0DBEC56398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6F165AB-ECF0-4ADE-AFD9-7942590972B9}" type="presOf" srcId="{A7905623-C3D7-4244-8FD3-D0564161CE5A}" destId="{990F3C0C-D480-46E0-977C-7BD41461F3C8}" srcOrd="0" destOrd="0" presId="urn:microsoft.com/office/officeart/2005/8/layout/chevron2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5E090034-3564-4725-8C56-B28567C76923}" type="presParOf" srcId="{A2ED484A-FD9C-43B6-9982-DF16A0DC7CC7}" destId="{0C36E584-3740-4B5C-890B-C306D79AA7AF}" srcOrd="3" destOrd="0" presId="urn:microsoft.com/office/officeart/2005/8/layout/chevron2"/>
    <dgm:cxn modelId="{2E15C1F0-478A-4D5E-8D7B-A5B15FA61D86}" type="presParOf" srcId="{A2ED484A-FD9C-43B6-9982-DF16A0DC7CC7}" destId="{BC7DDEFC-3A97-41B6-B4AE-1CBA259074DF}" srcOrd="4" destOrd="0" presId="urn:microsoft.com/office/officeart/2005/8/layout/chevron2"/>
    <dgm:cxn modelId="{D734BABA-4015-4E0C-82CE-B63BA5CAF5AE}" type="presParOf" srcId="{BC7DDEFC-3A97-41B6-B4AE-1CBA259074DF}" destId="{990F3C0C-D480-46E0-977C-7BD41461F3C8}" srcOrd="0" destOrd="0" presId="urn:microsoft.com/office/officeart/2005/8/layout/chevron2"/>
    <dgm:cxn modelId="{084CA6AA-42DF-4ECA-9743-B7AB52093BD3}" type="presParOf" srcId="{BC7DDEFC-3A97-41B6-B4AE-1CBA259074DF}" destId="{3AF20DD5-276B-49CA-99D6-B0DBEC563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153408-6F6C-4DA0-AEF4-B1C71E8369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8762E-FD2C-4991-8061-BDEB07FFE668}">
      <dgm:prSet phldrT="[Text]"/>
      <dgm:spPr/>
      <dgm:t>
        <a:bodyPr/>
        <a:lstStyle/>
        <a:p>
          <a:r>
            <a:rPr lang="en-US" dirty="0" err="1"/>
            <a:t>Errori</a:t>
          </a:r>
          <a:endParaRPr lang="en-US" dirty="0"/>
        </a:p>
      </dgm:t>
    </dgm:pt>
    <dgm:pt modelId="{54A588D0-9289-429A-9058-C087571AF536}" type="parTrans" cxnId="{EDC0295B-5FC2-48D3-9B1D-F9209921D97C}">
      <dgm:prSet/>
      <dgm:spPr/>
      <dgm:t>
        <a:bodyPr/>
        <a:lstStyle/>
        <a:p>
          <a:endParaRPr lang="en-US"/>
        </a:p>
      </dgm:t>
    </dgm:pt>
    <dgm:pt modelId="{BF508236-BBF4-42C0-A532-9A71E0C88A63}" type="sibTrans" cxnId="{EDC0295B-5FC2-48D3-9B1D-F9209921D97C}">
      <dgm:prSet/>
      <dgm:spPr/>
      <dgm:t>
        <a:bodyPr/>
        <a:lstStyle/>
        <a:p>
          <a:endParaRPr lang="en-US"/>
        </a:p>
      </dgm:t>
    </dgm:pt>
    <dgm:pt modelId="{C47DC14F-BE4B-4E3F-AA2D-740B36D3ADAD}">
      <dgm:prSet phldrT="[Text]"/>
      <dgm:spPr/>
      <dgm:t>
        <a:bodyPr/>
        <a:lstStyle/>
        <a:p>
          <a:r>
            <a:rPr lang="en-US" dirty="0" err="1"/>
            <a:t>Avvio</a:t>
          </a:r>
          <a:r>
            <a:rPr lang="en-US" dirty="0"/>
            <a:t> del server/client</a:t>
          </a:r>
        </a:p>
      </dgm:t>
    </dgm:pt>
    <dgm:pt modelId="{5B4E7F60-1DD3-42D3-A42F-9B65D3DDE9B2}" type="parTrans" cxnId="{607BCBBE-F2A4-493A-8F6A-BC1D7D948534}">
      <dgm:prSet/>
      <dgm:spPr/>
      <dgm:t>
        <a:bodyPr/>
        <a:lstStyle/>
        <a:p>
          <a:endParaRPr lang="en-US"/>
        </a:p>
      </dgm:t>
    </dgm:pt>
    <dgm:pt modelId="{44DE0A76-2EE3-4F44-A7AB-3846FA1814F5}" type="sibTrans" cxnId="{607BCBBE-F2A4-493A-8F6A-BC1D7D948534}">
      <dgm:prSet/>
      <dgm:spPr/>
      <dgm:t>
        <a:bodyPr/>
        <a:lstStyle/>
        <a:p>
          <a:endParaRPr lang="en-US"/>
        </a:p>
      </dgm:t>
    </dgm:pt>
    <dgm:pt modelId="{E443C3F2-BB4C-45B0-A6FC-340140DA33BF}">
      <dgm:prSet phldrT="[Text]"/>
      <dgm:spPr/>
      <dgm:t>
        <a:bodyPr/>
        <a:lstStyle/>
        <a:p>
          <a:r>
            <a:rPr lang="en-US" dirty="0" err="1"/>
            <a:t>Comunicazione</a:t>
          </a:r>
          <a:endParaRPr lang="en-US" dirty="0"/>
        </a:p>
      </dgm:t>
    </dgm:pt>
    <dgm:pt modelId="{2B293B7C-ED32-4905-BC0B-F7E46D095E3B}" type="parTrans" cxnId="{E7529EA2-8A28-4549-8FA6-528E07644F03}">
      <dgm:prSet/>
      <dgm:spPr/>
      <dgm:t>
        <a:bodyPr/>
        <a:lstStyle/>
        <a:p>
          <a:endParaRPr lang="en-US"/>
        </a:p>
      </dgm:t>
    </dgm:pt>
    <dgm:pt modelId="{0C95D5F2-8F83-42DD-9452-910FE02E6748}" type="sibTrans" cxnId="{E7529EA2-8A28-4549-8FA6-528E07644F03}">
      <dgm:prSet/>
      <dgm:spPr/>
      <dgm:t>
        <a:bodyPr/>
        <a:lstStyle/>
        <a:p>
          <a:endParaRPr lang="en-US"/>
        </a:p>
      </dgm:t>
    </dgm:pt>
    <dgm:pt modelId="{3573BAF2-E137-43F2-8F97-F5791A23C396}" type="pres">
      <dgm:prSet presAssocID="{6C153408-6F6C-4DA0-AEF4-B1C71E8369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7891-DB5D-4EC5-8581-DAB5DFF00787}" type="pres">
      <dgm:prSet presAssocID="{B578762E-FD2C-4991-8061-BDEB07FFE668}" presName="hierRoot1" presStyleCnt="0">
        <dgm:presLayoutVars>
          <dgm:hierBranch val="init"/>
        </dgm:presLayoutVars>
      </dgm:prSet>
      <dgm:spPr/>
    </dgm:pt>
    <dgm:pt modelId="{40835F2D-8049-45B2-99BB-382ED3566B62}" type="pres">
      <dgm:prSet presAssocID="{B578762E-FD2C-4991-8061-BDEB07FFE668}" presName="rootComposite1" presStyleCnt="0"/>
      <dgm:spPr/>
    </dgm:pt>
    <dgm:pt modelId="{F76A9B63-887A-4D3E-BE8B-2F84FD435ABB}" type="pres">
      <dgm:prSet presAssocID="{B578762E-FD2C-4991-8061-BDEB07FFE668}" presName="rootText1" presStyleLbl="node0" presStyleIdx="0" presStyleCnt="1">
        <dgm:presLayoutVars>
          <dgm:chPref val="3"/>
        </dgm:presLayoutVars>
      </dgm:prSet>
      <dgm:spPr/>
    </dgm:pt>
    <dgm:pt modelId="{E628EDAC-3056-4C2E-A67C-2C4A18243690}" type="pres">
      <dgm:prSet presAssocID="{B578762E-FD2C-4991-8061-BDEB07FFE668}" presName="rootConnector1" presStyleLbl="node1" presStyleIdx="0" presStyleCnt="0"/>
      <dgm:spPr/>
    </dgm:pt>
    <dgm:pt modelId="{0BAE9A88-1178-46D2-9F2B-BFEE44AF0F98}" type="pres">
      <dgm:prSet presAssocID="{B578762E-FD2C-4991-8061-BDEB07FFE668}" presName="hierChild2" presStyleCnt="0"/>
      <dgm:spPr/>
    </dgm:pt>
    <dgm:pt modelId="{DE4DA60A-2CDA-4DF8-9DDD-47B07F6814FA}" type="pres">
      <dgm:prSet presAssocID="{5B4E7F60-1DD3-42D3-A42F-9B65D3DDE9B2}" presName="Name37" presStyleLbl="parChTrans1D2" presStyleIdx="0" presStyleCnt="2"/>
      <dgm:spPr/>
    </dgm:pt>
    <dgm:pt modelId="{44B9D297-5C66-452D-B118-FA1A24D1E6CE}" type="pres">
      <dgm:prSet presAssocID="{C47DC14F-BE4B-4E3F-AA2D-740B36D3ADAD}" presName="hierRoot2" presStyleCnt="0">
        <dgm:presLayoutVars>
          <dgm:hierBranch val="init"/>
        </dgm:presLayoutVars>
      </dgm:prSet>
      <dgm:spPr/>
    </dgm:pt>
    <dgm:pt modelId="{0E82D786-1F66-408C-8A43-5EA57E82D141}" type="pres">
      <dgm:prSet presAssocID="{C47DC14F-BE4B-4E3F-AA2D-740B36D3ADAD}" presName="rootComposite" presStyleCnt="0"/>
      <dgm:spPr/>
    </dgm:pt>
    <dgm:pt modelId="{019CD3A2-4F78-4E84-84AB-B44C681046D4}" type="pres">
      <dgm:prSet presAssocID="{C47DC14F-BE4B-4E3F-AA2D-740B36D3ADAD}" presName="rootText" presStyleLbl="node2" presStyleIdx="0" presStyleCnt="2">
        <dgm:presLayoutVars>
          <dgm:chPref val="3"/>
        </dgm:presLayoutVars>
      </dgm:prSet>
      <dgm:spPr/>
    </dgm:pt>
    <dgm:pt modelId="{9E99B5E2-33FF-4582-95A1-502F84248BE6}" type="pres">
      <dgm:prSet presAssocID="{C47DC14F-BE4B-4E3F-AA2D-740B36D3ADAD}" presName="rootConnector" presStyleLbl="node2" presStyleIdx="0" presStyleCnt="2"/>
      <dgm:spPr/>
    </dgm:pt>
    <dgm:pt modelId="{C2EE1DC9-7851-4D39-BC65-091405437306}" type="pres">
      <dgm:prSet presAssocID="{C47DC14F-BE4B-4E3F-AA2D-740B36D3ADAD}" presName="hierChild4" presStyleCnt="0"/>
      <dgm:spPr/>
    </dgm:pt>
    <dgm:pt modelId="{66283B66-3EBF-4947-9F70-63785D6AEF63}" type="pres">
      <dgm:prSet presAssocID="{C47DC14F-BE4B-4E3F-AA2D-740B36D3ADAD}" presName="hierChild5" presStyleCnt="0"/>
      <dgm:spPr/>
    </dgm:pt>
    <dgm:pt modelId="{CF2C71FC-1F2F-4CC8-AF27-76D1D3D3EE43}" type="pres">
      <dgm:prSet presAssocID="{2B293B7C-ED32-4905-BC0B-F7E46D095E3B}" presName="Name37" presStyleLbl="parChTrans1D2" presStyleIdx="1" presStyleCnt="2"/>
      <dgm:spPr/>
    </dgm:pt>
    <dgm:pt modelId="{D1754406-A9D6-481B-80D7-A22318C04683}" type="pres">
      <dgm:prSet presAssocID="{E443C3F2-BB4C-45B0-A6FC-340140DA33BF}" presName="hierRoot2" presStyleCnt="0">
        <dgm:presLayoutVars>
          <dgm:hierBranch val="init"/>
        </dgm:presLayoutVars>
      </dgm:prSet>
      <dgm:spPr/>
    </dgm:pt>
    <dgm:pt modelId="{EFAD85BF-C899-4E82-A559-E2CA329BC99F}" type="pres">
      <dgm:prSet presAssocID="{E443C3F2-BB4C-45B0-A6FC-340140DA33BF}" presName="rootComposite" presStyleCnt="0"/>
      <dgm:spPr/>
    </dgm:pt>
    <dgm:pt modelId="{DB3CEBCC-BCD7-4D41-AF7F-ECCF1FAA528F}" type="pres">
      <dgm:prSet presAssocID="{E443C3F2-BB4C-45B0-A6FC-340140DA33BF}" presName="rootText" presStyleLbl="node2" presStyleIdx="1" presStyleCnt="2">
        <dgm:presLayoutVars>
          <dgm:chPref val="3"/>
        </dgm:presLayoutVars>
      </dgm:prSet>
      <dgm:spPr/>
    </dgm:pt>
    <dgm:pt modelId="{643B8F74-6C62-42C7-B805-05DBA1237D0B}" type="pres">
      <dgm:prSet presAssocID="{E443C3F2-BB4C-45B0-A6FC-340140DA33BF}" presName="rootConnector" presStyleLbl="node2" presStyleIdx="1" presStyleCnt="2"/>
      <dgm:spPr/>
    </dgm:pt>
    <dgm:pt modelId="{2210EF08-3368-44F0-A783-E6FD6DA73E65}" type="pres">
      <dgm:prSet presAssocID="{E443C3F2-BB4C-45B0-A6FC-340140DA33BF}" presName="hierChild4" presStyleCnt="0"/>
      <dgm:spPr/>
    </dgm:pt>
    <dgm:pt modelId="{4EAB4547-9A64-4DDA-BF71-38FC8190282A}" type="pres">
      <dgm:prSet presAssocID="{E443C3F2-BB4C-45B0-A6FC-340140DA33BF}" presName="hierChild5" presStyleCnt="0"/>
      <dgm:spPr/>
    </dgm:pt>
    <dgm:pt modelId="{F111D4BC-D3C2-4817-BDA9-B6499C98BD2C}" type="pres">
      <dgm:prSet presAssocID="{B578762E-FD2C-4991-8061-BDEB07FFE668}" presName="hierChild3" presStyleCnt="0"/>
      <dgm:spPr/>
    </dgm:pt>
  </dgm:ptLst>
  <dgm:cxnLst>
    <dgm:cxn modelId="{A6DF970B-B00C-49A0-9DDD-9235B1B13907}" type="presOf" srcId="{B578762E-FD2C-4991-8061-BDEB07FFE668}" destId="{E628EDAC-3056-4C2E-A67C-2C4A18243690}" srcOrd="1" destOrd="0" presId="urn:microsoft.com/office/officeart/2005/8/layout/orgChart1"/>
    <dgm:cxn modelId="{EDC0295B-5FC2-48D3-9B1D-F9209921D97C}" srcId="{6C153408-6F6C-4DA0-AEF4-B1C71E836980}" destId="{B578762E-FD2C-4991-8061-BDEB07FFE668}" srcOrd="0" destOrd="0" parTransId="{54A588D0-9289-429A-9058-C087571AF536}" sibTransId="{BF508236-BBF4-42C0-A532-9A71E0C88A63}"/>
    <dgm:cxn modelId="{E39DA65B-5C34-4963-B58F-05050542C9D8}" type="presOf" srcId="{5B4E7F60-1DD3-42D3-A42F-9B65D3DDE9B2}" destId="{DE4DA60A-2CDA-4DF8-9DDD-47B07F6814FA}" srcOrd="0" destOrd="0" presId="urn:microsoft.com/office/officeart/2005/8/layout/orgChart1"/>
    <dgm:cxn modelId="{EED91D6F-8B25-4513-B855-53483CD50035}" type="presOf" srcId="{2B293B7C-ED32-4905-BC0B-F7E46D095E3B}" destId="{CF2C71FC-1F2F-4CC8-AF27-76D1D3D3EE43}" srcOrd="0" destOrd="0" presId="urn:microsoft.com/office/officeart/2005/8/layout/orgChart1"/>
    <dgm:cxn modelId="{A342CB7D-2EE1-4856-9F61-E94E5A32F644}" type="presOf" srcId="{C47DC14F-BE4B-4E3F-AA2D-740B36D3ADAD}" destId="{019CD3A2-4F78-4E84-84AB-B44C681046D4}" srcOrd="0" destOrd="0" presId="urn:microsoft.com/office/officeart/2005/8/layout/orgChart1"/>
    <dgm:cxn modelId="{A42BF38E-F936-438B-A648-A04049370B0A}" type="presOf" srcId="{C47DC14F-BE4B-4E3F-AA2D-740B36D3ADAD}" destId="{9E99B5E2-33FF-4582-95A1-502F84248BE6}" srcOrd="1" destOrd="0" presId="urn:microsoft.com/office/officeart/2005/8/layout/orgChart1"/>
    <dgm:cxn modelId="{E7529EA2-8A28-4549-8FA6-528E07644F03}" srcId="{B578762E-FD2C-4991-8061-BDEB07FFE668}" destId="{E443C3F2-BB4C-45B0-A6FC-340140DA33BF}" srcOrd="1" destOrd="0" parTransId="{2B293B7C-ED32-4905-BC0B-F7E46D095E3B}" sibTransId="{0C95D5F2-8F83-42DD-9452-910FE02E6748}"/>
    <dgm:cxn modelId="{7A3EBCB2-DCB0-4EDF-A9C9-447C8E070D80}" type="presOf" srcId="{B578762E-FD2C-4991-8061-BDEB07FFE668}" destId="{F76A9B63-887A-4D3E-BE8B-2F84FD435ABB}" srcOrd="0" destOrd="0" presId="urn:microsoft.com/office/officeart/2005/8/layout/orgChart1"/>
    <dgm:cxn modelId="{607BCBBE-F2A4-493A-8F6A-BC1D7D948534}" srcId="{B578762E-FD2C-4991-8061-BDEB07FFE668}" destId="{C47DC14F-BE4B-4E3F-AA2D-740B36D3ADAD}" srcOrd="0" destOrd="0" parTransId="{5B4E7F60-1DD3-42D3-A42F-9B65D3DDE9B2}" sibTransId="{44DE0A76-2EE3-4F44-A7AB-3846FA1814F5}"/>
    <dgm:cxn modelId="{21441FD8-2C54-4F61-9726-775A85010DBE}" type="presOf" srcId="{E443C3F2-BB4C-45B0-A6FC-340140DA33BF}" destId="{643B8F74-6C62-42C7-B805-05DBA1237D0B}" srcOrd="1" destOrd="0" presId="urn:microsoft.com/office/officeart/2005/8/layout/orgChart1"/>
    <dgm:cxn modelId="{BB6E69EC-450C-4A47-94DE-BE56B9137EA2}" type="presOf" srcId="{E443C3F2-BB4C-45B0-A6FC-340140DA33BF}" destId="{DB3CEBCC-BCD7-4D41-AF7F-ECCF1FAA528F}" srcOrd="0" destOrd="0" presId="urn:microsoft.com/office/officeart/2005/8/layout/orgChart1"/>
    <dgm:cxn modelId="{2EF379F8-3666-48D1-B496-BC72382D9E4D}" type="presOf" srcId="{6C153408-6F6C-4DA0-AEF4-B1C71E836980}" destId="{3573BAF2-E137-43F2-8F97-F5791A23C396}" srcOrd="0" destOrd="0" presId="urn:microsoft.com/office/officeart/2005/8/layout/orgChart1"/>
    <dgm:cxn modelId="{CB282A8D-F30E-4CF4-82E6-21123EDBBB8B}" type="presParOf" srcId="{3573BAF2-E137-43F2-8F97-F5791A23C396}" destId="{3A3B7891-DB5D-4EC5-8581-DAB5DFF00787}" srcOrd="0" destOrd="0" presId="urn:microsoft.com/office/officeart/2005/8/layout/orgChart1"/>
    <dgm:cxn modelId="{CDC6F01A-922A-4831-94FF-7E3B1585C46B}" type="presParOf" srcId="{3A3B7891-DB5D-4EC5-8581-DAB5DFF00787}" destId="{40835F2D-8049-45B2-99BB-382ED3566B62}" srcOrd="0" destOrd="0" presId="urn:microsoft.com/office/officeart/2005/8/layout/orgChart1"/>
    <dgm:cxn modelId="{DF67F24C-773B-4AC8-B6AE-0D284987FB81}" type="presParOf" srcId="{40835F2D-8049-45B2-99BB-382ED3566B62}" destId="{F76A9B63-887A-4D3E-BE8B-2F84FD435ABB}" srcOrd="0" destOrd="0" presId="urn:microsoft.com/office/officeart/2005/8/layout/orgChart1"/>
    <dgm:cxn modelId="{8C7CA0F0-298C-47F3-9F3C-139E6749E9A9}" type="presParOf" srcId="{40835F2D-8049-45B2-99BB-382ED3566B62}" destId="{E628EDAC-3056-4C2E-A67C-2C4A18243690}" srcOrd="1" destOrd="0" presId="urn:microsoft.com/office/officeart/2005/8/layout/orgChart1"/>
    <dgm:cxn modelId="{A9EED250-2688-4FF3-8F8D-40B2EDA54346}" type="presParOf" srcId="{3A3B7891-DB5D-4EC5-8581-DAB5DFF00787}" destId="{0BAE9A88-1178-46D2-9F2B-BFEE44AF0F98}" srcOrd="1" destOrd="0" presId="urn:microsoft.com/office/officeart/2005/8/layout/orgChart1"/>
    <dgm:cxn modelId="{2428CF43-29B7-43C0-B190-3E81F6475497}" type="presParOf" srcId="{0BAE9A88-1178-46D2-9F2B-BFEE44AF0F98}" destId="{DE4DA60A-2CDA-4DF8-9DDD-47B07F6814FA}" srcOrd="0" destOrd="0" presId="urn:microsoft.com/office/officeart/2005/8/layout/orgChart1"/>
    <dgm:cxn modelId="{3B068FC1-009D-4556-9515-3CFE5A34B474}" type="presParOf" srcId="{0BAE9A88-1178-46D2-9F2B-BFEE44AF0F98}" destId="{44B9D297-5C66-452D-B118-FA1A24D1E6CE}" srcOrd="1" destOrd="0" presId="urn:microsoft.com/office/officeart/2005/8/layout/orgChart1"/>
    <dgm:cxn modelId="{723D6DBE-0479-4CB0-A44B-43242CB3AB6E}" type="presParOf" srcId="{44B9D297-5C66-452D-B118-FA1A24D1E6CE}" destId="{0E82D786-1F66-408C-8A43-5EA57E82D141}" srcOrd="0" destOrd="0" presId="urn:microsoft.com/office/officeart/2005/8/layout/orgChart1"/>
    <dgm:cxn modelId="{A74CD15B-714E-4F62-9B50-D1809F8B865D}" type="presParOf" srcId="{0E82D786-1F66-408C-8A43-5EA57E82D141}" destId="{019CD3A2-4F78-4E84-84AB-B44C681046D4}" srcOrd="0" destOrd="0" presId="urn:microsoft.com/office/officeart/2005/8/layout/orgChart1"/>
    <dgm:cxn modelId="{63489D62-120B-40F5-8114-BEB2E326BD5E}" type="presParOf" srcId="{0E82D786-1F66-408C-8A43-5EA57E82D141}" destId="{9E99B5E2-33FF-4582-95A1-502F84248BE6}" srcOrd="1" destOrd="0" presId="urn:microsoft.com/office/officeart/2005/8/layout/orgChart1"/>
    <dgm:cxn modelId="{968C9218-CCE4-4D90-865A-84F939197E56}" type="presParOf" srcId="{44B9D297-5C66-452D-B118-FA1A24D1E6CE}" destId="{C2EE1DC9-7851-4D39-BC65-091405437306}" srcOrd="1" destOrd="0" presId="urn:microsoft.com/office/officeart/2005/8/layout/orgChart1"/>
    <dgm:cxn modelId="{E112E746-B64D-4BA0-AE9C-D7DFF212D28B}" type="presParOf" srcId="{44B9D297-5C66-452D-B118-FA1A24D1E6CE}" destId="{66283B66-3EBF-4947-9F70-63785D6AEF63}" srcOrd="2" destOrd="0" presId="urn:microsoft.com/office/officeart/2005/8/layout/orgChart1"/>
    <dgm:cxn modelId="{8FFE534D-BAF1-43FB-B94C-E0D9AF968553}" type="presParOf" srcId="{0BAE9A88-1178-46D2-9F2B-BFEE44AF0F98}" destId="{CF2C71FC-1F2F-4CC8-AF27-76D1D3D3EE43}" srcOrd="2" destOrd="0" presId="urn:microsoft.com/office/officeart/2005/8/layout/orgChart1"/>
    <dgm:cxn modelId="{B0AD25BB-9C37-4201-8D70-2F5A02E1F706}" type="presParOf" srcId="{0BAE9A88-1178-46D2-9F2B-BFEE44AF0F98}" destId="{D1754406-A9D6-481B-80D7-A22318C04683}" srcOrd="3" destOrd="0" presId="urn:microsoft.com/office/officeart/2005/8/layout/orgChart1"/>
    <dgm:cxn modelId="{E50BBD38-DBB5-489E-BF76-8990A3C49E83}" type="presParOf" srcId="{D1754406-A9D6-481B-80D7-A22318C04683}" destId="{EFAD85BF-C899-4E82-A559-E2CA329BC99F}" srcOrd="0" destOrd="0" presId="urn:microsoft.com/office/officeart/2005/8/layout/orgChart1"/>
    <dgm:cxn modelId="{AB5C98C6-E366-4C54-994B-A99BD9ED728B}" type="presParOf" srcId="{EFAD85BF-C899-4E82-A559-E2CA329BC99F}" destId="{DB3CEBCC-BCD7-4D41-AF7F-ECCF1FAA528F}" srcOrd="0" destOrd="0" presId="urn:microsoft.com/office/officeart/2005/8/layout/orgChart1"/>
    <dgm:cxn modelId="{A3D4E50A-E07D-455A-BF10-A812C43AC3F9}" type="presParOf" srcId="{EFAD85BF-C899-4E82-A559-E2CA329BC99F}" destId="{643B8F74-6C62-42C7-B805-05DBA1237D0B}" srcOrd="1" destOrd="0" presId="urn:microsoft.com/office/officeart/2005/8/layout/orgChart1"/>
    <dgm:cxn modelId="{2105AD6D-D07F-432C-8609-E34FEB0FA9E7}" type="presParOf" srcId="{D1754406-A9D6-481B-80D7-A22318C04683}" destId="{2210EF08-3368-44F0-A783-E6FD6DA73E65}" srcOrd="1" destOrd="0" presId="urn:microsoft.com/office/officeart/2005/8/layout/orgChart1"/>
    <dgm:cxn modelId="{AD1B8AB6-2BBF-4AD5-81A7-80D7A3D64763}" type="presParOf" srcId="{D1754406-A9D6-481B-80D7-A22318C04683}" destId="{4EAB4547-9A64-4DDA-BF71-38FC8190282A}" srcOrd="2" destOrd="0" presId="urn:microsoft.com/office/officeart/2005/8/layout/orgChart1"/>
    <dgm:cxn modelId="{83F736F3-5904-4E0C-9AE4-F02994A80B7D}" type="presParOf" srcId="{3A3B7891-DB5D-4EC5-8581-DAB5DFF00787}" destId="{F111D4BC-D3C2-4817-BDA9-B6499C98BD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16E00A-1125-4115-B630-7444E24EBA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C75A-8955-4E76-AB73-C469DC382790}">
      <dgm:prSet/>
      <dgm:spPr/>
      <dgm:t>
        <a:bodyPr/>
        <a:lstStyle/>
        <a:p>
          <a:r>
            <a:rPr lang="it-IT"/>
            <a:t>Strumenti utilizzati:</a:t>
          </a:r>
          <a:endParaRPr lang="en-US"/>
        </a:p>
      </dgm:t>
    </dgm:pt>
    <dgm:pt modelId="{FC326B24-18AA-4FCA-BB5C-DF167F096D6D}" type="parTrans" cxnId="{306E610C-EA7E-4C01-AA9A-AEB3E96F685C}">
      <dgm:prSet/>
      <dgm:spPr/>
      <dgm:t>
        <a:bodyPr/>
        <a:lstStyle/>
        <a:p>
          <a:endParaRPr lang="en-US"/>
        </a:p>
      </dgm:t>
    </dgm:pt>
    <dgm:pt modelId="{CAA57AAD-D612-4335-8E18-C02D969BDA8F}" type="sibTrans" cxnId="{306E610C-EA7E-4C01-AA9A-AEB3E96F685C}">
      <dgm:prSet/>
      <dgm:spPr/>
      <dgm:t>
        <a:bodyPr/>
        <a:lstStyle/>
        <a:p>
          <a:endParaRPr lang="en-US"/>
        </a:p>
      </dgm:t>
    </dgm:pt>
    <dgm:pt modelId="{F08586BD-6A22-4E07-AB23-6360B510452A}">
      <dgm:prSet/>
      <dgm:spPr/>
      <dgm:t>
        <a:bodyPr/>
        <a:lstStyle/>
        <a:p>
          <a:r>
            <a:rPr lang="it-IT" dirty="0"/>
            <a:t>Python per l’exec dei Client</a:t>
          </a:r>
          <a:endParaRPr lang="en-US" dirty="0"/>
        </a:p>
      </dgm:t>
    </dgm:pt>
    <dgm:pt modelId="{7DFCBFEA-C817-4083-8854-C04D0A87FAE1}" type="parTrans" cxnId="{C8946D04-906D-4DAE-9CAB-368C4C105BD3}">
      <dgm:prSet/>
      <dgm:spPr/>
      <dgm:t>
        <a:bodyPr/>
        <a:lstStyle/>
        <a:p>
          <a:endParaRPr lang="en-US"/>
        </a:p>
      </dgm:t>
    </dgm:pt>
    <dgm:pt modelId="{921FFFCC-7D86-441F-B0A8-B939AE45FB85}" type="sibTrans" cxnId="{C8946D04-906D-4DAE-9CAB-368C4C105BD3}">
      <dgm:prSet/>
      <dgm:spPr/>
      <dgm:t>
        <a:bodyPr/>
        <a:lstStyle/>
        <a:p>
          <a:endParaRPr lang="en-US"/>
        </a:p>
      </dgm:t>
    </dgm:pt>
    <dgm:pt modelId="{387F162E-BEB2-4645-8A14-E1CDFC1FC7D3}">
      <dgm:prSet/>
      <dgm:spPr/>
      <dgm:t>
        <a:bodyPr/>
        <a:lstStyle/>
        <a:p>
          <a:r>
            <a:rPr lang="it-IT" dirty="0"/>
            <a:t>Matplotlib per il plot dei grafici</a:t>
          </a:r>
          <a:endParaRPr lang="en-US" dirty="0"/>
        </a:p>
      </dgm:t>
    </dgm:pt>
    <dgm:pt modelId="{85EF7F95-A236-4CDA-9145-1226A3561C9B}" type="parTrans" cxnId="{290E6CED-B014-4F6B-A155-C20C500EBD56}">
      <dgm:prSet/>
      <dgm:spPr/>
      <dgm:t>
        <a:bodyPr/>
        <a:lstStyle/>
        <a:p>
          <a:endParaRPr lang="en-US"/>
        </a:p>
      </dgm:t>
    </dgm:pt>
    <dgm:pt modelId="{B61CA01E-D320-4F4B-A28E-194C8E5A1275}" type="sibTrans" cxnId="{290E6CED-B014-4F6B-A155-C20C500EBD56}">
      <dgm:prSet/>
      <dgm:spPr/>
      <dgm:t>
        <a:bodyPr/>
        <a:lstStyle/>
        <a:p>
          <a:endParaRPr lang="en-US"/>
        </a:p>
      </dgm:t>
    </dgm:pt>
    <dgm:pt modelId="{F618EED3-6B85-479D-B137-F7B65926BE9B}">
      <dgm:prSet/>
      <dgm:spPr/>
      <dgm:t>
        <a:bodyPr/>
        <a:lstStyle/>
        <a:p>
          <a:r>
            <a:rPr lang="it-IT" dirty="0"/>
            <a:t>Test con 1 e con 10 client, 500 files gestiti dal server e 1000 richieste per Client</a:t>
          </a:r>
          <a:endParaRPr lang="en-US" dirty="0"/>
        </a:p>
      </dgm:t>
    </dgm:pt>
    <dgm:pt modelId="{CFE84B4A-F9D5-444C-9849-4DDA6E8E12A6}" type="parTrans" cxnId="{EDE43DB1-5314-42BD-AEE5-5C814B368990}">
      <dgm:prSet/>
      <dgm:spPr/>
      <dgm:t>
        <a:bodyPr/>
        <a:lstStyle/>
        <a:p>
          <a:endParaRPr lang="en-US"/>
        </a:p>
      </dgm:t>
    </dgm:pt>
    <dgm:pt modelId="{FF723FF5-9692-44F3-A281-FABD30A0BF6D}" type="sibTrans" cxnId="{EDE43DB1-5314-42BD-AEE5-5C814B368990}">
      <dgm:prSet/>
      <dgm:spPr/>
      <dgm:t>
        <a:bodyPr/>
        <a:lstStyle/>
        <a:p>
          <a:endParaRPr lang="en-US"/>
        </a:p>
      </dgm:t>
    </dgm:pt>
    <dgm:pt modelId="{B48C6CB8-895F-4214-9825-0805859DF4E0}" type="pres">
      <dgm:prSet presAssocID="{AC16E00A-1125-4115-B630-7444E24EBA72}" presName="root" presStyleCnt="0">
        <dgm:presLayoutVars>
          <dgm:dir/>
          <dgm:resizeHandles val="exact"/>
        </dgm:presLayoutVars>
      </dgm:prSet>
      <dgm:spPr/>
    </dgm:pt>
    <dgm:pt modelId="{D15A9653-AEA3-425D-AEE8-12DD7959CC57}" type="pres">
      <dgm:prSet presAssocID="{F0FAC75A-8955-4E76-AB73-C469DC382790}" presName="compNode" presStyleCnt="0"/>
      <dgm:spPr/>
    </dgm:pt>
    <dgm:pt modelId="{0094B644-C9CC-41C0-B1AB-C212BF9F517B}" type="pres">
      <dgm:prSet presAssocID="{F0FAC75A-8955-4E76-AB73-C469DC382790}" presName="bgRect" presStyleLbl="bgShp" presStyleIdx="0" presStyleCnt="2"/>
      <dgm:spPr/>
    </dgm:pt>
    <dgm:pt modelId="{953B1719-FDAC-4AAE-927F-9E1A67FD3F0A}" type="pres">
      <dgm:prSet presAssocID="{F0FAC75A-8955-4E76-AB73-C469DC3827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5001F1B-E163-4C75-B9C2-858198331543}" type="pres">
      <dgm:prSet presAssocID="{F0FAC75A-8955-4E76-AB73-C469DC382790}" presName="spaceRect" presStyleCnt="0"/>
      <dgm:spPr/>
    </dgm:pt>
    <dgm:pt modelId="{7C61FBCC-536D-4314-8B27-12F908B1F420}" type="pres">
      <dgm:prSet presAssocID="{F0FAC75A-8955-4E76-AB73-C469DC382790}" presName="parTx" presStyleLbl="revTx" presStyleIdx="0" presStyleCnt="3">
        <dgm:presLayoutVars>
          <dgm:chMax val="0"/>
          <dgm:chPref val="0"/>
        </dgm:presLayoutVars>
      </dgm:prSet>
      <dgm:spPr/>
    </dgm:pt>
    <dgm:pt modelId="{C83DD818-D9FF-46FC-A074-294D4361DDDF}" type="pres">
      <dgm:prSet presAssocID="{F0FAC75A-8955-4E76-AB73-C469DC382790}" presName="desTx" presStyleLbl="revTx" presStyleIdx="1" presStyleCnt="3">
        <dgm:presLayoutVars/>
      </dgm:prSet>
      <dgm:spPr/>
    </dgm:pt>
    <dgm:pt modelId="{9A6FB30B-8879-4EEF-8655-4474B3125CF0}" type="pres">
      <dgm:prSet presAssocID="{CAA57AAD-D612-4335-8E18-C02D969BDA8F}" presName="sibTrans" presStyleCnt="0"/>
      <dgm:spPr/>
    </dgm:pt>
    <dgm:pt modelId="{BDCA2CD9-6D9F-4E05-AA4C-013CAA4C6B70}" type="pres">
      <dgm:prSet presAssocID="{F618EED3-6B85-479D-B137-F7B65926BE9B}" presName="compNode" presStyleCnt="0"/>
      <dgm:spPr/>
    </dgm:pt>
    <dgm:pt modelId="{71B70731-ECE8-4079-9C0A-BDC11A47DA24}" type="pres">
      <dgm:prSet presAssocID="{F618EED3-6B85-479D-B137-F7B65926BE9B}" presName="bgRect" presStyleLbl="bgShp" presStyleIdx="1" presStyleCnt="2"/>
      <dgm:spPr/>
    </dgm:pt>
    <dgm:pt modelId="{1BC32F81-FF4C-4206-B449-6D6F7B1484E5}" type="pres">
      <dgm:prSet presAssocID="{F618EED3-6B85-479D-B137-F7B65926BE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829566-0A8E-4DA1-A701-E8FE65679C92}" type="pres">
      <dgm:prSet presAssocID="{F618EED3-6B85-479D-B137-F7B65926BE9B}" presName="spaceRect" presStyleCnt="0"/>
      <dgm:spPr/>
    </dgm:pt>
    <dgm:pt modelId="{E2D47E35-15C0-4B9B-B0DD-D95F94007B3C}" type="pres">
      <dgm:prSet presAssocID="{F618EED3-6B85-479D-B137-F7B65926BE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BCF200-93F7-4BA9-9E86-B2A8A0EF10F4}" type="presOf" srcId="{F0FAC75A-8955-4E76-AB73-C469DC382790}" destId="{7C61FBCC-536D-4314-8B27-12F908B1F420}" srcOrd="0" destOrd="0" presId="urn:microsoft.com/office/officeart/2018/2/layout/IconVerticalSolidList"/>
    <dgm:cxn modelId="{C8946D04-906D-4DAE-9CAB-368C4C105BD3}" srcId="{F0FAC75A-8955-4E76-AB73-C469DC382790}" destId="{F08586BD-6A22-4E07-AB23-6360B510452A}" srcOrd="0" destOrd="0" parTransId="{7DFCBFEA-C817-4083-8854-C04D0A87FAE1}" sibTransId="{921FFFCC-7D86-441F-B0A8-B939AE45FB85}"/>
    <dgm:cxn modelId="{306E610C-EA7E-4C01-AA9A-AEB3E96F685C}" srcId="{AC16E00A-1125-4115-B630-7444E24EBA72}" destId="{F0FAC75A-8955-4E76-AB73-C469DC382790}" srcOrd="0" destOrd="0" parTransId="{FC326B24-18AA-4FCA-BB5C-DF167F096D6D}" sibTransId="{CAA57AAD-D612-4335-8E18-C02D969BDA8F}"/>
    <dgm:cxn modelId="{FDE42849-2B9E-4C4E-B5A4-57BA65CBA9BF}" type="presOf" srcId="{F08586BD-6A22-4E07-AB23-6360B510452A}" destId="{C83DD818-D9FF-46FC-A074-294D4361DDDF}" srcOrd="0" destOrd="0" presId="urn:microsoft.com/office/officeart/2018/2/layout/IconVerticalSolidList"/>
    <dgm:cxn modelId="{73737550-BF85-4545-AA85-69B0E97C69C9}" type="presOf" srcId="{AC16E00A-1125-4115-B630-7444E24EBA72}" destId="{B48C6CB8-895F-4214-9825-0805859DF4E0}" srcOrd="0" destOrd="0" presId="urn:microsoft.com/office/officeart/2018/2/layout/IconVerticalSolidList"/>
    <dgm:cxn modelId="{A44BA09C-F149-47A9-B0B6-A5F78804BC04}" type="presOf" srcId="{387F162E-BEB2-4645-8A14-E1CDFC1FC7D3}" destId="{C83DD818-D9FF-46FC-A074-294D4361DDDF}" srcOrd="0" destOrd="1" presId="urn:microsoft.com/office/officeart/2018/2/layout/IconVerticalSolidList"/>
    <dgm:cxn modelId="{EDE43DB1-5314-42BD-AEE5-5C814B368990}" srcId="{AC16E00A-1125-4115-B630-7444E24EBA72}" destId="{F618EED3-6B85-479D-B137-F7B65926BE9B}" srcOrd="1" destOrd="0" parTransId="{CFE84B4A-F9D5-444C-9849-4DDA6E8E12A6}" sibTransId="{FF723FF5-9692-44F3-A281-FABD30A0BF6D}"/>
    <dgm:cxn modelId="{E51428E4-B899-4D6E-8104-8E75F439B86B}" type="presOf" srcId="{F618EED3-6B85-479D-B137-F7B65926BE9B}" destId="{E2D47E35-15C0-4B9B-B0DD-D95F94007B3C}" srcOrd="0" destOrd="0" presId="urn:microsoft.com/office/officeart/2018/2/layout/IconVerticalSolidList"/>
    <dgm:cxn modelId="{290E6CED-B014-4F6B-A155-C20C500EBD56}" srcId="{F0FAC75A-8955-4E76-AB73-C469DC382790}" destId="{387F162E-BEB2-4645-8A14-E1CDFC1FC7D3}" srcOrd="1" destOrd="0" parTransId="{85EF7F95-A236-4CDA-9145-1226A3561C9B}" sibTransId="{B61CA01E-D320-4F4B-A28E-194C8E5A1275}"/>
    <dgm:cxn modelId="{24B45E09-CF92-4AE5-8736-738AB37DFB55}" type="presParOf" srcId="{B48C6CB8-895F-4214-9825-0805859DF4E0}" destId="{D15A9653-AEA3-425D-AEE8-12DD7959CC57}" srcOrd="0" destOrd="0" presId="urn:microsoft.com/office/officeart/2018/2/layout/IconVerticalSolidList"/>
    <dgm:cxn modelId="{E8DCBBAF-8FDB-402A-8541-171C555E0E8F}" type="presParOf" srcId="{D15A9653-AEA3-425D-AEE8-12DD7959CC57}" destId="{0094B644-C9CC-41C0-B1AB-C212BF9F517B}" srcOrd="0" destOrd="0" presId="urn:microsoft.com/office/officeart/2018/2/layout/IconVerticalSolidList"/>
    <dgm:cxn modelId="{6740A7E6-CB8A-40B6-AE92-66CFB0AF3B87}" type="presParOf" srcId="{D15A9653-AEA3-425D-AEE8-12DD7959CC57}" destId="{953B1719-FDAC-4AAE-927F-9E1A67FD3F0A}" srcOrd="1" destOrd="0" presId="urn:microsoft.com/office/officeart/2018/2/layout/IconVerticalSolidList"/>
    <dgm:cxn modelId="{2DBDADBC-B072-4C11-928C-45194337F70B}" type="presParOf" srcId="{D15A9653-AEA3-425D-AEE8-12DD7959CC57}" destId="{25001F1B-E163-4C75-B9C2-858198331543}" srcOrd="2" destOrd="0" presId="urn:microsoft.com/office/officeart/2018/2/layout/IconVerticalSolidList"/>
    <dgm:cxn modelId="{6A644984-9562-4592-994E-47369CC57268}" type="presParOf" srcId="{D15A9653-AEA3-425D-AEE8-12DD7959CC57}" destId="{7C61FBCC-536D-4314-8B27-12F908B1F420}" srcOrd="3" destOrd="0" presId="urn:microsoft.com/office/officeart/2018/2/layout/IconVerticalSolidList"/>
    <dgm:cxn modelId="{D5C76FB6-7083-442A-8B80-06EB99F83614}" type="presParOf" srcId="{D15A9653-AEA3-425D-AEE8-12DD7959CC57}" destId="{C83DD818-D9FF-46FC-A074-294D4361DDDF}" srcOrd="4" destOrd="0" presId="urn:microsoft.com/office/officeart/2018/2/layout/IconVerticalSolidList"/>
    <dgm:cxn modelId="{6462C07C-9B03-4118-A482-EB49973BE02D}" type="presParOf" srcId="{B48C6CB8-895F-4214-9825-0805859DF4E0}" destId="{9A6FB30B-8879-4EEF-8655-4474B3125CF0}" srcOrd="1" destOrd="0" presId="urn:microsoft.com/office/officeart/2018/2/layout/IconVerticalSolidList"/>
    <dgm:cxn modelId="{5278552E-7429-4B47-8256-BDCD8D9B90D1}" type="presParOf" srcId="{B48C6CB8-895F-4214-9825-0805859DF4E0}" destId="{BDCA2CD9-6D9F-4E05-AA4C-013CAA4C6B70}" srcOrd="2" destOrd="0" presId="urn:microsoft.com/office/officeart/2018/2/layout/IconVerticalSolidList"/>
    <dgm:cxn modelId="{CBCFAF32-2F2B-4F96-9FEB-E830C8FB01AC}" type="presParOf" srcId="{BDCA2CD9-6D9F-4E05-AA4C-013CAA4C6B70}" destId="{71B70731-ECE8-4079-9C0A-BDC11A47DA24}" srcOrd="0" destOrd="0" presId="urn:microsoft.com/office/officeart/2018/2/layout/IconVerticalSolidList"/>
    <dgm:cxn modelId="{E24DB0E6-9C50-4234-BFD8-A699C1456E31}" type="presParOf" srcId="{BDCA2CD9-6D9F-4E05-AA4C-013CAA4C6B70}" destId="{1BC32F81-FF4C-4206-B449-6D6F7B1484E5}" srcOrd="1" destOrd="0" presId="urn:microsoft.com/office/officeart/2018/2/layout/IconVerticalSolidList"/>
    <dgm:cxn modelId="{0C2C24BD-3CD4-4BE1-BB86-B05E236A07EC}" type="presParOf" srcId="{BDCA2CD9-6D9F-4E05-AA4C-013CAA4C6B70}" destId="{FA829566-0A8E-4DA1-A701-E8FE65679C92}" srcOrd="2" destOrd="0" presId="urn:microsoft.com/office/officeart/2018/2/layout/IconVerticalSolidList"/>
    <dgm:cxn modelId="{1B6674A1-323A-4CFF-A418-0C1762BD1143}" type="presParOf" srcId="{BDCA2CD9-6D9F-4E05-AA4C-013CAA4C6B70}" destId="{E2D47E35-15C0-4B9B-B0DD-D95F94007B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Discovery Server port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Nome file</a:t>
          </a:r>
        </a:p>
      </dsp:txBody>
      <dsp:txXfrm rot="-5400000">
        <a:off x="734822" y="877786"/>
        <a:ext cx="4057868" cy="615716"/>
      </dsp:txXfrm>
    </dsp:sp>
    <dsp:sp modelId="{55F7E9CD-1ABB-4C73-ACCA-0F42A80FB2EE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2056307"/>
        <a:ext cx="734822" cy="314923"/>
      </dsp:txXfrm>
    </dsp:sp>
    <dsp:sp modelId="{D3C82AB8-362D-475B-94F9-7FCC7515DE50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RowSwap</a:t>
          </a:r>
          <a:r>
            <a:rPr lang="en-US" sz="3000" kern="1200" dirty="0"/>
            <a:t> Server port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19EDE-08A5-47FF-845D-BA911A44C072}">
      <dsp:nvSpPr>
        <dsp:cNvPr id="0" name=""/>
        <dsp:cNvSpPr/>
      </dsp:nvSpPr>
      <dsp:spPr>
        <a:xfrm>
          <a:off x="1939825" y="1369350"/>
          <a:ext cx="1326694" cy="485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6694" y="0"/>
              </a:lnTo>
              <a:lnTo>
                <a:pt x="1326694" y="4852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5F016-0772-48CE-8816-89E7999A7B6C}">
      <dsp:nvSpPr>
        <dsp:cNvPr id="0" name=""/>
        <dsp:cNvSpPr/>
      </dsp:nvSpPr>
      <dsp:spPr>
        <a:xfrm>
          <a:off x="1939825" y="686899"/>
          <a:ext cx="1326694" cy="682451"/>
        </a:xfrm>
        <a:custGeom>
          <a:avLst/>
          <a:gdLst/>
          <a:ahLst/>
          <a:cxnLst/>
          <a:rect l="0" t="0" r="0" b="0"/>
          <a:pathLst>
            <a:path>
              <a:moveTo>
                <a:pt x="0" y="682451"/>
              </a:moveTo>
              <a:lnTo>
                <a:pt x="1326694" y="682451"/>
              </a:lnTo>
              <a:lnTo>
                <a:pt x="132669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8D9C-CF75-4B84-9B01-F97C8FD1016C}">
      <dsp:nvSpPr>
        <dsp:cNvPr id="0" name=""/>
        <dsp:cNvSpPr/>
      </dsp:nvSpPr>
      <dsp:spPr>
        <a:xfrm>
          <a:off x="2083" y="1073844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Discovery Server</a:t>
          </a:r>
        </a:p>
      </dsp:txBody>
      <dsp:txXfrm>
        <a:off x="2083" y="1073844"/>
        <a:ext cx="1937742" cy="591011"/>
      </dsp:txXfrm>
    </dsp:sp>
    <dsp:sp modelId="{A6D19EE9-AACE-41B7-815D-6E99C204F4EA}">
      <dsp:nvSpPr>
        <dsp:cNvPr id="0" name=""/>
        <dsp:cNvSpPr/>
      </dsp:nvSpPr>
      <dsp:spPr>
        <a:xfrm>
          <a:off x="2297649" y="95887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Server[1]</a:t>
          </a:r>
        </a:p>
      </dsp:txBody>
      <dsp:txXfrm>
        <a:off x="2297649" y="95887"/>
        <a:ext cx="1937742" cy="591011"/>
      </dsp:txXfrm>
    </dsp:sp>
    <dsp:sp modelId="{E92745C5-D6B8-498D-B826-0B92C7A80894}">
      <dsp:nvSpPr>
        <dsp:cNvPr id="0" name=""/>
        <dsp:cNvSpPr/>
      </dsp:nvSpPr>
      <dsp:spPr>
        <a:xfrm>
          <a:off x="2297649" y="1854575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Serv[n]</a:t>
          </a:r>
        </a:p>
      </dsp:txBody>
      <dsp:txXfrm>
        <a:off x="2297649" y="1854575"/>
        <a:ext cx="1937742" cy="591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IP Discovery Server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Discovery Server port</a:t>
          </a:r>
        </a:p>
      </dsp:txBody>
      <dsp:txXfrm rot="-5400000">
        <a:off x="734822" y="877786"/>
        <a:ext cx="4057868" cy="615716"/>
      </dsp:txXfrm>
    </dsp:sp>
    <dsp:sp modelId="{990F3C0C-D480-46E0-977C-7BD41461F3C8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2056307"/>
        <a:ext cx="734822" cy="314923"/>
      </dsp:txXfrm>
    </dsp:sp>
    <dsp:sp modelId="{3AF20DD5-276B-49CA-99D6-B0DBEC563985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Nome file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C71FC-1F2F-4CC8-AF27-76D1D3D3EE43}">
      <dsp:nvSpPr>
        <dsp:cNvPr id="0" name=""/>
        <dsp:cNvSpPr/>
      </dsp:nvSpPr>
      <dsp:spPr>
        <a:xfrm>
          <a:off x="4811697" y="1452395"/>
          <a:ext cx="1757235" cy="60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4"/>
              </a:lnTo>
              <a:lnTo>
                <a:pt x="1757235" y="304974"/>
              </a:lnTo>
              <a:lnTo>
                <a:pt x="1757235" y="60994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DA60A-2CDA-4DF8-9DDD-47B07F6814FA}">
      <dsp:nvSpPr>
        <dsp:cNvPr id="0" name=""/>
        <dsp:cNvSpPr/>
      </dsp:nvSpPr>
      <dsp:spPr>
        <a:xfrm>
          <a:off x="3054461" y="1452395"/>
          <a:ext cx="1757235" cy="609949"/>
        </a:xfrm>
        <a:custGeom>
          <a:avLst/>
          <a:gdLst/>
          <a:ahLst/>
          <a:cxnLst/>
          <a:rect l="0" t="0" r="0" b="0"/>
          <a:pathLst>
            <a:path>
              <a:moveTo>
                <a:pt x="1757235" y="0"/>
              </a:moveTo>
              <a:lnTo>
                <a:pt x="1757235" y="304974"/>
              </a:lnTo>
              <a:lnTo>
                <a:pt x="0" y="304974"/>
              </a:lnTo>
              <a:lnTo>
                <a:pt x="0" y="60994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A9B63-887A-4D3E-BE8B-2F84FD435ABB}">
      <dsp:nvSpPr>
        <dsp:cNvPr id="0" name=""/>
        <dsp:cNvSpPr/>
      </dsp:nvSpPr>
      <dsp:spPr>
        <a:xfrm>
          <a:off x="3359436" y="13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Errori</a:t>
          </a:r>
          <a:endParaRPr lang="en-US" sz="3300" kern="1200" dirty="0"/>
        </a:p>
      </dsp:txBody>
      <dsp:txXfrm>
        <a:off x="3359436" y="134"/>
        <a:ext cx="2904521" cy="1452260"/>
      </dsp:txXfrm>
    </dsp:sp>
    <dsp:sp modelId="{019CD3A2-4F78-4E84-84AB-B44C681046D4}">
      <dsp:nvSpPr>
        <dsp:cNvPr id="0" name=""/>
        <dsp:cNvSpPr/>
      </dsp:nvSpPr>
      <dsp:spPr>
        <a:xfrm>
          <a:off x="1602200" y="206234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Avvio</a:t>
          </a:r>
          <a:r>
            <a:rPr lang="en-US" sz="3300" kern="1200" dirty="0"/>
            <a:t> del server/client</a:t>
          </a:r>
        </a:p>
      </dsp:txBody>
      <dsp:txXfrm>
        <a:off x="1602200" y="2062344"/>
        <a:ext cx="2904521" cy="1452260"/>
      </dsp:txXfrm>
    </dsp:sp>
    <dsp:sp modelId="{DB3CEBCC-BCD7-4D41-AF7F-ECCF1FAA528F}">
      <dsp:nvSpPr>
        <dsp:cNvPr id="0" name=""/>
        <dsp:cNvSpPr/>
      </dsp:nvSpPr>
      <dsp:spPr>
        <a:xfrm>
          <a:off x="5116671" y="2062344"/>
          <a:ext cx="2904521" cy="14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Comunicazione</a:t>
          </a:r>
          <a:endParaRPr lang="en-US" sz="3300" kern="1200" dirty="0"/>
        </a:p>
      </dsp:txBody>
      <dsp:txXfrm>
        <a:off x="5116671" y="2062344"/>
        <a:ext cx="2904521" cy="145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4B644-C9CC-41C0-B1AB-C212BF9F517B}">
      <dsp:nvSpPr>
        <dsp:cNvPr id="0" name=""/>
        <dsp:cNvSpPr/>
      </dsp:nvSpPr>
      <dsp:spPr>
        <a:xfrm>
          <a:off x="0" y="79617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B1719-FDAC-4AAE-927F-9E1A67FD3F0A}">
      <dsp:nvSpPr>
        <dsp:cNvPr id="0" name=""/>
        <dsp:cNvSpPr/>
      </dsp:nvSpPr>
      <dsp:spPr>
        <a:xfrm>
          <a:off x="444633" y="1126895"/>
          <a:ext cx="808425" cy="80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1FBCC-536D-4314-8B27-12F908B1F420}">
      <dsp:nvSpPr>
        <dsp:cNvPr id="0" name=""/>
        <dsp:cNvSpPr/>
      </dsp:nvSpPr>
      <dsp:spPr>
        <a:xfrm>
          <a:off x="1697693" y="796176"/>
          <a:ext cx="2819704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Strumenti utilizzati:</a:t>
          </a:r>
          <a:endParaRPr lang="en-US" sz="2500" kern="1200"/>
        </a:p>
      </dsp:txBody>
      <dsp:txXfrm>
        <a:off x="1697693" y="796176"/>
        <a:ext cx="2819704" cy="1469864"/>
      </dsp:txXfrm>
    </dsp:sp>
    <dsp:sp modelId="{C83DD818-D9FF-46FC-A074-294D4361DDDF}">
      <dsp:nvSpPr>
        <dsp:cNvPr id="0" name=""/>
        <dsp:cNvSpPr/>
      </dsp:nvSpPr>
      <dsp:spPr>
        <a:xfrm>
          <a:off x="4517397" y="796176"/>
          <a:ext cx="1748613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Python per l’exec dei Client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Matplotlib per il plot dei grafici</a:t>
          </a:r>
          <a:endParaRPr lang="en-US" sz="1600" kern="1200" dirty="0"/>
        </a:p>
      </dsp:txBody>
      <dsp:txXfrm>
        <a:off x="4517397" y="796176"/>
        <a:ext cx="1748613" cy="1469864"/>
      </dsp:txXfrm>
    </dsp:sp>
    <dsp:sp modelId="{71B70731-ECE8-4079-9C0A-BDC11A47DA24}">
      <dsp:nvSpPr>
        <dsp:cNvPr id="0" name=""/>
        <dsp:cNvSpPr/>
      </dsp:nvSpPr>
      <dsp:spPr>
        <a:xfrm>
          <a:off x="0" y="2633506"/>
          <a:ext cx="6266011" cy="14698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32F81-FF4C-4206-B449-6D6F7B1484E5}">
      <dsp:nvSpPr>
        <dsp:cNvPr id="0" name=""/>
        <dsp:cNvSpPr/>
      </dsp:nvSpPr>
      <dsp:spPr>
        <a:xfrm>
          <a:off x="444633" y="2964225"/>
          <a:ext cx="808425" cy="808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47E35-15C0-4B9B-B0DD-D95F94007B3C}">
      <dsp:nvSpPr>
        <dsp:cNvPr id="0" name=""/>
        <dsp:cNvSpPr/>
      </dsp:nvSpPr>
      <dsp:spPr>
        <a:xfrm>
          <a:off x="1697693" y="2633506"/>
          <a:ext cx="4568317" cy="146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61" tIns="155561" rIns="155561" bIns="1555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Test con 1 e con 10 client, 500 files gestiti dal server e 1000 richieste per Client</a:t>
          </a:r>
          <a:endParaRPr lang="en-US" sz="2500" kern="1200" dirty="0"/>
        </a:p>
      </dsp:txBody>
      <dsp:txXfrm>
        <a:off x="1697693" y="2633506"/>
        <a:ext cx="4568317" cy="14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93863-E116-4A67-8681-85DF5A2C8BDA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3745E-975A-47B7-8FA6-75F15E2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3745E-975A-47B7-8FA6-75F15E2046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Esercitazione</a:t>
            </a:r>
            <a:r>
              <a:rPr lang="en-US" dirty="0"/>
              <a:t> 1</a:t>
            </a:r>
            <a:br>
              <a:rPr lang="en-US" dirty="0"/>
            </a:br>
            <a:r>
              <a:rPr lang="en-US" sz="2400" dirty="0"/>
              <a:t>Socket Java senza </a:t>
            </a:r>
            <a:r>
              <a:rPr lang="en-US" sz="2400" dirty="0" err="1"/>
              <a:t>connessione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38" y="5485196"/>
            <a:ext cx="10305143" cy="1049867"/>
          </a:xfrm>
        </p:spPr>
        <p:txBody>
          <a:bodyPr/>
          <a:lstStyle/>
          <a:p>
            <a:r>
              <a:rPr lang="en-US" err="1"/>
              <a:t>Soluzione</a:t>
            </a:r>
            <a:r>
              <a:rPr lang="en-US"/>
              <a:t> di: Francesco </a:t>
            </a:r>
            <a:r>
              <a:rPr lang="en-US" err="1"/>
              <a:t>Ciampana</a:t>
            </a:r>
            <a:r>
              <a:rPr lang="en-US"/>
              <a:t>, Francesco Scavello, Alessio </a:t>
            </a:r>
            <a:r>
              <a:rPr lang="en-US" err="1"/>
              <a:t>Troffei</a:t>
            </a:r>
            <a:r>
              <a:rPr lang="en-US"/>
              <a:t>, Vladyslav </a:t>
            </a:r>
            <a:r>
              <a:rPr lang="en-US" err="1"/>
              <a:t>Tymofieiev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834A-63B9-42ED-878D-FB4E22C7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it-IT" dirty="0"/>
              <a:t>Analisi Efficienza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433CB-2CDB-406F-B6CD-FA054F60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0FC20-0547-4CDE-B045-97C29CA36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79050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1249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EC7-96B5-4639-BFBC-D447892B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30" y="92766"/>
            <a:ext cx="10353762" cy="970450"/>
          </a:xfrm>
        </p:spPr>
        <p:txBody>
          <a:bodyPr/>
          <a:lstStyle/>
          <a:p>
            <a:r>
              <a:rPr lang="it-IT" dirty="0"/>
              <a:t>1Client</a:t>
            </a:r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FB32CC0-BD31-44AD-8F66-1DA5CF3E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0" y="876407"/>
            <a:ext cx="10353763" cy="2715718"/>
          </a:xfrm>
          <a:prstGeom prst="rect">
            <a:avLst/>
          </a:prstGeom>
        </p:spPr>
      </p:pic>
      <p:pic>
        <p:nvPicPr>
          <p:cNvPr id="10" name="Content Placeholder 9" descr="A pencil and paper&#10;&#10;Description automatically generated">
            <a:extLst>
              <a:ext uri="{FF2B5EF4-FFF2-40B4-BE49-F238E27FC236}">
                <a16:creationId xmlns:a16="http://schemas.microsoft.com/office/drawing/2014/main" id="{BB7F4285-363B-46C9-9626-6175CE4B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530" y="3706425"/>
            <a:ext cx="10359129" cy="2844612"/>
          </a:xfrm>
        </p:spPr>
      </p:pic>
    </p:spTree>
    <p:extLst>
      <p:ext uri="{BB962C8B-B14F-4D97-AF65-F5344CB8AC3E}">
        <p14:creationId xmlns:p14="http://schemas.microsoft.com/office/powerpoint/2010/main" val="27732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63E6-7E60-4DBC-A4EE-6650FFE6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308"/>
            <a:ext cx="10353762" cy="970450"/>
          </a:xfrm>
        </p:spPr>
        <p:txBody>
          <a:bodyPr/>
          <a:lstStyle/>
          <a:p>
            <a:r>
              <a:rPr lang="it-IT" dirty="0"/>
              <a:t>10 Client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FBBBE-C023-40E1-B8C8-7B6A7CE0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21" y="3689679"/>
            <a:ext cx="10353675" cy="2737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240D6-5E53-4B1F-9A1C-D594F554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82" y="1021979"/>
            <a:ext cx="10343114" cy="25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BF622-4215-4556-926D-B7BB9BC8E60C}"/>
              </a:ext>
            </a:extLst>
          </p:cNvPr>
          <p:cNvSpPr txBox="1">
            <a:spLocks/>
          </p:cNvSpPr>
          <p:nvPr/>
        </p:nvSpPr>
        <p:spPr>
          <a:xfrm>
            <a:off x="924530" y="92766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Media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E000B-A023-4523-8D86-BC406D2A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5" y="1491611"/>
            <a:ext cx="4602487" cy="3451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5C2A0-8F31-43E2-B2BF-F76E79B2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75" y="1491610"/>
            <a:ext cx="4602488" cy="345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2A0AA0-94E5-48D9-8510-FD1EC0F6655C}"/>
              </a:ext>
            </a:extLst>
          </p:cNvPr>
          <p:cNvSpPr txBox="1"/>
          <p:nvPr/>
        </p:nvSpPr>
        <p:spPr>
          <a:xfrm>
            <a:off x="2171700" y="87630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1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A31FC-BCC7-44B9-ADB4-4E984A12385A}"/>
              </a:ext>
            </a:extLst>
          </p:cNvPr>
          <p:cNvSpPr txBox="1"/>
          <p:nvPr/>
        </p:nvSpPr>
        <p:spPr>
          <a:xfrm>
            <a:off x="7762875" y="8763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10 Client</a:t>
            </a:r>
          </a:p>
        </p:txBody>
      </p:sp>
    </p:spTree>
    <p:extLst>
      <p:ext uri="{BB962C8B-B14F-4D97-AF65-F5344CB8AC3E}">
        <p14:creationId xmlns:p14="http://schemas.microsoft.com/office/powerpoint/2010/main" val="187028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3C6C-D585-4CAA-A8B1-C599ACA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Organizzazione</a:t>
            </a:r>
            <a:r>
              <a:rPr lang="en-US"/>
              <a:t> e </a:t>
            </a:r>
            <a:r>
              <a:rPr lang="en-US" err="1"/>
              <a:t>sviluppo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BA69-F854-4830-8521-0ED5407D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Definizione</a:t>
            </a:r>
            <a:r>
              <a:rPr lang="en-US" sz="2800" dirty="0"/>
              <a:t> ed </a:t>
            </a:r>
            <a:r>
              <a:rPr lang="en-US" sz="2800" dirty="0" err="1"/>
              <a:t>analisi</a:t>
            </a:r>
            <a:r>
              <a:rPr lang="en-US" sz="2800" dirty="0"/>
              <a:t> del </a:t>
            </a:r>
            <a:r>
              <a:rPr lang="en-US" sz="2800" dirty="0" err="1"/>
              <a:t>problema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del </a:t>
            </a:r>
            <a:r>
              <a:rPr lang="en-US" sz="2800" dirty="0" err="1"/>
              <a:t>collaudo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di una </a:t>
            </a:r>
            <a:r>
              <a:rPr lang="en-US" sz="2800" dirty="0" err="1"/>
              <a:t>soluzione</a:t>
            </a:r>
            <a:endParaRPr lang="en-US" sz="2800" dirty="0"/>
          </a:p>
          <a:p>
            <a:r>
              <a:rPr lang="en-US" sz="2800" dirty="0" err="1"/>
              <a:t>Implementazione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4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3140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Discovery Server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293056"/>
              </p:ext>
            </p:extLst>
          </p:nvPr>
        </p:nvGraphicFramePr>
        <p:xfrm>
          <a:off x="148772" y="2566077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9B382E-D425-4E40-B5D8-1581037CA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358731"/>
              </p:ext>
            </p:extLst>
          </p:nvPr>
        </p:nvGraphicFramePr>
        <p:xfrm>
          <a:off x="7032174" y="2385216"/>
          <a:ext cx="4267200" cy="2738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180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Client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96614"/>
              </p:ext>
            </p:extLst>
          </p:nvPr>
        </p:nvGraphicFramePr>
        <p:xfrm>
          <a:off x="150920" y="2566078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BDE34D-5697-4987-AA54-F41A1583C750}"/>
              </a:ext>
            </a:extLst>
          </p:cNvPr>
          <p:cNvSpPr/>
          <p:nvPr/>
        </p:nvSpPr>
        <p:spPr>
          <a:xfrm>
            <a:off x="7366002" y="2438399"/>
            <a:ext cx="3991428" cy="2409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BC75-BD2D-47AD-8F9B-22D9BB82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3" y="1685907"/>
            <a:ext cx="6521085" cy="4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3A686-1FBA-4E42-948F-4D0093F3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83" y="1722092"/>
            <a:ext cx="5837683" cy="39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2C14-5207-40DE-B058-F0AA20B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del collaudo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E410576-9833-43E4-8A98-9149E967A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630818"/>
              </p:ext>
            </p:extLst>
          </p:nvPr>
        </p:nvGraphicFramePr>
        <p:xfrm>
          <a:off x="1393795" y="1882884"/>
          <a:ext cx="9623394" cy="351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2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CC0C-53DC-4C6C-BEC6-A026955E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Qunato è efficente la nostra soluzione?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41D9E9-1954-40D5-8A59-A679B3186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12" y="1624319"/>
            <a:ext cx="4315427" cy="3801005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BA5076-325F-4ABD-85A1-4889ECD9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02" y="1810399"/>
            <a:ext cx="4003470" cy="231719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B5A6B2E-4D03-45CE-8AF8-477029B3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885" y="4279993"/>
            <a:ext cx="5610672" cy="11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050F-FFF2-4B09-8DE1-70CA9D9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A0BB61-D346-4871-B2C5-EF87FCEC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964" y="294682"/>
            <a:ext cx="3743152" cy="20359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22B887-9962-4CC2-9FD8-9ACA5A45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01" y="5342053"/>
            <a:ext cx="8073149" cy="665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1DAC7-D3D3-4E84-A80F-66823C05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00" y="2757393"/>
            <a:ext cx="8073149" cy="19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147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Calisto MT</vt:lpstr>
      <vt:lpstr>Wingdings 2</vt:lpstr>
      <vt:lpstr>Slate</vt:lpstr>
      <vt:lpstr>Esercitazione 1 Socket Java senza connessione</vt:lpstr>
      <vt:lpstr>Organizzazione e sviluppo</vt:lpstr>
      <vt:lpstr>Analisi del problema</vt:lpstr>
      <vt:lpstr>Analisi del problema</vt:lpstr>
      <vt:lpstr>Analisi del problema</vt:lpstr>
      <vt:lpstr>Analisi del problema</vt:lpstr>
      <vt:lpstr>Pianificazione del collaudo</vt:lpstr>
      <vt:lpstr>Qunato è efficente la nostra soluzione?</vt:lpstr>
      <vt:lpstr>PowerPoint Presentation</vt:lpstr>
      <vt:lpstr>Analisi Efficienza</vt:lpstr>
      <vt:lpstr>1Client</vt:lpstr>
      <vt:lpstr>10 Client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1 Socket Java senza connessione</dc:title>
  <dc:creator>francesco scavello</dc:creator>
  <cp:lastModifiedBy>d</cp:lastModifiedBy>
  <cp:revision>23</cp:revision>
  <dcterms:created xsi:type="dcterms:W3CDTF">2020-10-12T14:56:11Z</dcterms:created>
  <dcterms:modified xsi:type="dcterms:W3CDTF">2020-10-15T11:26:04Z</dcterms:modified>
</cp:coreProperties>
</file>