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68" r:id="rId5"/>
    <p:sldId id="261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68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19ACF-4D67-494C-AA54-419D592FF9F4}" v="28" dt="2020-10-07T16:00:03.113"/>
    <p1510:client id="{BB16C01B-8D23-4711-9E49-3A8AA46A2545}" v="214" dt="2020-10-07T15:13:4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Discovery Server port=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1-n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313FE1B-5F34-47FF-BF49-FDF8466EFBB8}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 port</a:t>
          </a:r>
        </a:p>
      </dgm:t>
    </dgm:pt>
    <dgm:pt modelId="{B100B4F2-E9B8-4D3A-B11D-029386801384}" type="parTrans" cxnId="{3CD407DB-080A-452E-BAF7-AFBDE544631D}">
      <dgm:prSet/>
      <dgm:spPr/>
      <dgm:t>
        <a:bodyPr/>
        <a:lstStyle/>
        <a:p>
          <a:endParaRPr lang="en-US"/>
        </a:p>
      </dgm:t>
    </dgm:pt>
    <dgm:pt modelId="{6B51FB6D-34DA-48BA-B4CA-5CEBADC9D250}" type="sibTrans" cxnId="{3CD407DB-080A-452E-BAF7-AFBDE544631D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50BF5387-B36D-4C90-A8F1-00B79F6F9975}" type="pres">
      <dgm:prSet presAssocID="{148D9939-69D7-4659-B041-932020E1EE12}" presName="sp" presStyleCnt="0"/>
      <dgm:spPr/>
    </dgm:pt>
    <dgm:pt modelId="{38AC0142-0914-4043-87EF-8895CB82E9FE}" type="pres">
      <dgm:prSet presAssocID="{02C12881-343A-42EE-A8F2-CF0221AF9B3B}" presName="composite" presStyleCnt="0"/>
      <dgm:spPr/>
    </dgm:pt>
    <dgm:pt modelId="{55F7E9CD-1ABB-4C73-ACCA-0F42A80FB2EE}" type="pres">
      <dgm:prSet presAssocID="{02C12881-343A-42EE-A8F2-CF0221AF9B3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3C82AB8-362D-475B-94F9-7FCC7515DE50}" type="pres">
      <dgm:prSet presAssocID="{02C12881-343A-42EE-A8F2-CF0221AF9B3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60696837-75AD-46F8-832F-78B7C0556984}" type="presOf" srcId="{A313FE1B-5F34-47FF-BF49-FDF8466EFBB8}" destId="{D3C82AB8-362D-475B-94F9-7FCC7515DE50}" srcOrd="0" destOrd="0" presId="urn:microsoft.com/office/officeart/2005/8/layout/chevron2"/>
    <dgm:cxn modelId="{1251BE5C-1F8E-4000-828D-E9A90C8844C6}" srcId="{0C4D9F37-8C2B-4DEA-816B-17C79CC5DA43}" destId="{02C12881-343A-42EE-A8F2-CF0221AF9B3B}" srcOrd="2" destOrd="0" parTransId="{77FCF4CA-2A81-4187-B209-DE0431940390}" sibTransId="{72B0C057-7839-484E-8752-AD173086A44D}"/>
    <dgm:cxn modelId="{CB3B7860-1A10-4874-BF1C-A618A68709F1}" type="presOf" srcId="{02C12881-343A-42EE-A8F2-CF0221AF9B3B}" destId="{55F7E9CD-1ABB-4C73-ACCA-0F42A80FB2EE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3CD407DB-080A-452E-BAF7-AFBDE544631D}" srcId="{02C12881-343A-42EE-A8F2-CF0221AF9B3B}" destId="{A313FE1B-5F34-47FF-BF49-FDF8466EFBB8}" srcOrd="0" destOrd="0" parTransId="{B100B4F2-E9B8-4D3A-B11D-029386801384}" sibTransId="{6B51FB6D-34DA-48BA-B4CA-5CEBADC9D250}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DF098884-B25B-415D-BFEE-F163501DE2E0}" type="presParOf" srcId="{A2ED484A-FD9C-43B6-9982-DF16A0DC7CC7}" destId="{50BF5387-B36D-4C90-A8F1-00B79F6F9975}" srcOrd="3" destOrd="0" presId="urn:microsoft.com/office/officeart/2005/8/layout/chevron2"/>
    <dgm:cxn modelId="{3C81035E-8475-4084-8E0B-465BC9A36C5C}" type="presParOf" srcId="{A2ED484A-FD9C-43B6-9982-DF16A0DC7CC7}" destId="{38AC0142-0914-4043-87EF-8895CB82E9FE}" srcOrd="4" destOrd="0" presId="urn:microsoft.com/office/officeart/2005/8/layout/chevron2"/>
    <dgm:cxn modelId="{6CE0AAE1-6827-4127-8C41-7711622CF428}" type="presParOf" srcId="{38AC0142-0914-4043-87EF-8895CB82E9FE}" destId="{55F7E9CD-1ABB-4C73-ACCA-0F42A80FB2EE}" srcOrd="0" destOrd="0" presId="urn:microsoft.com/office/officeart/2005/8/layout/chevron2"/>
    <dgm:cxn modelId="{6FBA07D0-B145-4CAB-8BAB-F0AA918CC426}" type="presParOf" srcId="{38AC0142-0914-4043-87EF-8895CB82E9FE}" destId="{D3C82AB8-362D-475B-94F9-7FCC7515DE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64B00-F0F8-4663-8197-5C5EC2A1B15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BDBD-F1FC-4310-9995-AA8725804BDA}">
      <dgm:prSet phldrT="[Text]"/>
      <dgm:spPr/>
      <dgm:t>
        <a:bodyPr/>
        <a:lstStyle/>
        <a:p>
          <a:r>
            <a:rPr lang="en-US" dirty="0"/>
            <a:t>Discovery Server</a:t>
          </a:r>
        </a:p>
      </dgm:t>
    </dgm:pt>
    <dgm:pt modelId="{46595444-B09A-4ECE-B55E-3DF45CC8E331}" type="parTrans" cxnId="{EB4877B8-6FC7-4DDA-A7E3-5B20038EF772}">
      <dgm:prSet/>
      <dgm:spPr/>
      <dgm:t>
        <a:bodyPr/>
        <a:lstStyle/>
        <a:p>
          <a:endParaRPr lang="en-US"/>
        </a:p>
      </dgm:t>
    </dgm:pt>
    <dgm:pt modelId="{56BD5D4C-9FFE-40A4-88C8-36E164DC5658}" type="sibTrans" cxnId="{EB4877B8-6FC7-4DDA-A7E3-5B20038EF772}">
      <dgm:prSet/>
      <dgm:spPr/>
      <dgm:t>
        <a:bodyPr/>
        <a:lstStyle/>
        <a:p>
          <a:endParaRPr lang="en-US"/>
        </a:p>
      </dgm:t>
    </dgm:pt>
    <dgm:pt modelId="{12A985CF-A1D5-4E7F-A674-5F72D5C6450C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Server[1]</a:t>
          </a:r>
        </a:p>
      </dgm:t>
    </dgm:pt>
    <dgm:pt modelId="{7984A083-5768-4BFB-88E2-669E7B8E5EA8}" type="parTrans" cxnId="{012D7C1D-1DB4-46CC-B6EE-629FAE1DFB4D}">
      <dgm:prSet/>
      <dgm:spPr/>
      <dgm:t>
        <a:bodyPr/>
        <a:lstStyle/>
        <a:p>
          <a:endParaRPr lang="en-US"/>
        </a:p>
      </dgm:t>
    </dgm:pt>
    <dgm:pt modelId="{2620E043-7C58-460B-BAE6-A96B32E64959}" type="sibTrans" cxnId="{012D7C1D-1DB4-46CC-B6EE-629FAE1DFB4D}">
      <dgm:prSet/>
      <dgm:spPr/>
      <dgm:t>
        <a:bodyPr/>
        <a:lstStyle/>
        <a:p>
          <a:endParaRPr lang="en-US"/>
        </a:p>
      </dgm:t>
    </dgm:pt>
    <dgm:pt modelId="{75B51C40-C397-4938-8A35-7F4E49138294}" type="asst">
      <dgm:prSet phldrT="[Text]"/>
      <dgm:spPr/>
      <dgm:t>
        <a:bodyPr/>
        <a:lstStyle/>
        <a:p>
          <a:r>
            <a:rPr lang="en-US" dirty="0" err="1"/>
            <a:t>Rowswap</a:t>
          </a:r>
          <a:r>
            <a:rPr lang="en-US" dirty="0"/>
            <a:t> Serv[n]</a:t>
          </a:r>
        </a:p>
      </dgm:t>
    </dgm:pt>
    <dgm:pt modelId="{13C5C9F6-0D86-4FDF-939A-C2A055064C65}" type="parTrans" cxnId="{B1CF306D-B0ED-47FA-8302-4AC983E1C0D1}">
      <dgm:prSet/>
      <dgm:spPr/>
      <dgm:t>
        <a:bodyPr/>
        <a:lstStyle/>
        <a:p>
          <a:endParaRPr lang="en-US"/>
        </a:p>
      </dgm:t>
    </dgm:pt>
    <dgm:pt modelId="{2D8D6513-B8DB-444C-A37E-8B13BFBF6AFC}" type="sibTrans" cxnId="{B1CF306D-B0ED-47FA-8302-4AC983E1C0D1}">
      <dgm:prSet/>
      <dgm:spPr/>
      <dgm:t>
        <a:bodyPr/>
        <a:lstStyle/>
        <a:p>
          <a:endParaRPr lang="en-US"/>
        </a:p>
      </dgm:t>
    </dgm:pt>
    <dgm:pt modelId="{CCEE6F1F-CE8B-4CC3-9913-D171BCD8AC78}" type="pres">
      <dgm:prSet presAssocID="{38264B00-F0F8-4663-8197-5C5EC2A1B1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3CAE0F-3164-44EE-924F-289545FB826A}" type="pres">
      <dgm:prSet presAssocID="{59C0BDBD-F1FC-4310-9995-AA8725804BDA}" presName="hierRoot1" presStyleCnt="0">
        <dgm:presLayoutVars>
          <dgm:hierBranch val="init"/>
        </dgm:presLayoutVars>
      </dgm:prSet>
      <dgm:spPr/>
    </dgm:pt>
    <dgm:pt modelId="{38027AE8-90C5-4827-B200-D2F80C0DFBF3}" type="pres">
      <dgm:prSet presAssocID="{59C0BDBD-F1FC-4310-9995-AA8725804BDA}" presName="rootComposite1" presStyleCnt="0"/>
      <dgm:spPr/>
    </dgm:pt>
    <dgm:pt modelId="{35728D9C-CF75-4B84-9B01-F97C8FD1016C}" type="pres">
      <dgm:prSet presAssocID="{59C0BDBD-F1FC-4310-9995-AA8725804BDA}" presName="rootText1" presStyleLbl="node0" presStyleIdx="0" presStyleCnt="1">
        <dgm:presLayoutVars>
          <dgm:chPref val="3"/>
        </dgm:presLayoutVars>
      </dgm:prSet>
      <dgm:spPr/>
    </dgm:pt>
    <dgm:pt modelId="{FCB1F7FE-BB84-4372-B68F-237F1A5392DD}" type="pres">
      <dgm:prSet presAssocID="{59C0BDBD-F1FC-4310-9995-AA8725804BDA}" presName="rootConnector1" presStyleLbl="node1" presStyleIdx="0" presStyleCnt="0"/>
      <dgm:spPr/>
    </dgm:pt>
    <dgm:pt modelId="{0BE32E81-076E-483E-B501-7C2455F9A793}" type="pres">
      <dgm:prSet presAssocID="{59C0BDBD-F1FC-4310-9995-AA8725804BDA}" presName="hierChild2" presStyleCnt="0"/>
      <dgm:spPr/>
    </dgm:pt>
    <dgm:pt modelId="{BC416188-0BDA-4B5E-932A-E6848BE07B96}" type="pres">
      <dgm:prSet presAssocID="{59C0BDBD-F1FC-4310-9995-AA8725804BDA}" presName="hierChild3" presStyleCnt="0"/>
      <dgm:spPr/>
    </dgm:pt>
    <dgm:pt modelId="{CC45F016-0772-48CE-8816-89E7999A7B6C}" type="pres">
      <dgm:prSet presAssocID="{7984A083-5768-4BFB-88E2-669E7B8E5EA8}" presName="Name115" presStyleLbl="parChTrans1D2" presStyleIdx="0" presStyleCnt="2"/>
      <dgm:spPr/>
    </dgm:pt>
    <dgm:pt modelId="{01293342-96C0-44E8-A18B-1A8ABB1D6D60}" type="pres">
      <dgm:prSet presAssocID="{12A985CF-A1D5-4E7F-A674-5F72D5C6450C}" presName="hierRoot3" presStyleCnt="0">
        <dgm:presLayoutVars>
          <dgm:hierBranch val="init"/>
        </dgm:presLayoutVars>
      </dgm:prSet>
      <dgm:spPr/>
    </dgm:pt>
    <dgm:pt modelId="{6304790E-E743-42D4-BE07-F45898B79D71}" type="pres">
      <dgm:prSet presAssocID="{12A985CF-A1D5-4E7F-A674-5F72D5C6450C}" presName="rootComposite3" presStyleCnt="0"/>
      <dgm:spPr/>
    </dgm:pt>
    <dgm:pt modelId="{A6D19EE9-AACE-41B7-815D-6E99C204F4EA}" type="pres">
      <dgm:prSet presAssocID="{12A985CF-A1D5-4E7F-A674-5F72D5C6450C}" presName="rootText3" presStyleLbl="asst1" presStyleIdx="0" presStyleCnt="2" custLinFactNeighborX="-1534" custLinFactNeighborY="-94980">
        <dgm:presLayoutVars>
          <dgm:chPref val="3"/>
        </dgm:presLayoutVars>
      </dgm:prSet>
      <dgm:spPr/>
    </dgm:pt>
    <dgm:pt modelId="{F25801CF-2C19-4888-BA59-ABC02F753708}" type="pres">
      <dgm:prSet presAssocID="{12A985CF-A1D5-4E7F-A674-5F72D5C6450C}" presName="rootConnector3" presStyleLbl="asst1" presStyleIdx="0" presStyleCnt="2"/>
      <dgm:spPr/>
    </dgm:pt>
    <dgm:pt modelId="{D206170F-A0A2-426F-83D2-1DA4E9D3DD36}" type="pres">
      <dgm:prSet presAssocID="{12A985CF-A1D5-4E7F-A674-5F72D5C6450C}" presName="hierChild6" presStyleCnt="0"/>
      <dgm:spPr/>
    </dgm:pt>
    <dgm:pt modelId="{17FEC369-E09B-47E4-BD9E-597952B56468}" type="pres">
      <dgm:prSet presAssocID="{12A985CF-A1D5-4E7F-A674-5F72D5C6450C}" presName="hierChild7" presStyleCnt="0"/>
      <dgm:spPr/>
    </dgm:pt>
    <dgm:pt modelId="{2E519EDE-08A5-47FF-845D-BA911A44C072}" type="pres">
      <dgm:prSet presAssocID="{13C5C9F6-0D86-4FDF-939A-C2A055064C65}" presName="Name115" presStyleLbl="parChTrans1D2" presStyleIdx="1" presStyleCnt="2"/>
      <dgm:spPr/>
    </dgm:pt>
    <dgm:pt modelId="{C4D8D187-4DFD-4FB9-AC1A-322543CACC11}" type="pres">
      <dgm:prSet presAssocID="{75B51C40-C397-4938-8A35-7F4E49138294}" presName="hierRoot3" presStyleCnt="0">
        <dgm:presLayoutVars>
          <dgm:hierBranch val="init"/>
        </dgm:presLayoutVars>
      </dgm:prSet>
      <dgm:spPr/>
    </dgm:pt>
    <dgm:pt modelId="{92ACF324-9BC9-450D-9B9D-E0C341F17877}" type="pres">
      <dgm:prSet presAssocID="{75B51C40-C397-4938-8A35-7F4E49138294}" presName="rootComposite3" presStyleCnt="0"/>
      <dgm:spPr/>
    </dgm:pt>
    <dgm:pt modelId="{E92745C5-D6B8-498D-B826-0B92C7A80894}" type="pres">
      <dgm:prSet presAssocID="{75B51C40-C397-4938-8A35-7F4E49138294}" presName="rootText3" presStyleLbl="asst1" presStyleIdx="1" presStyleCnt="2" custLinFactNeighborX="-1534" custLinFactNeighborY="61609">
        <dgm:presLayoutVars>
          <dgm:chPref val="3"/>
        </dgm:presLayoutVars>
      </dgm:prSet>
      <dgm:spPr/>
    </dgm:pt>
    <dgm:pt modelId="{AD959BD3-C434-4411-A4BF-7E4DEF83EF0D}" type="pres">
      <dgm:prSet presAssocID="{75B51C40-C397-4938-8A35-7F4E49138294}" presName="rootConnector3" presStyleLbl="asst1" presStyleIdx="1" presStyleCnt="2"/>
      <dgm:spPr/>
    </dgm:pt>
    <dgm:pt modelId="{E68D3178-A8AD-413F-BE13-E09C51ED9D08}" type="pres">
      <dgm:prSet presAssocID="{75B51C40-C397-4938-8A35-7F4E49138294}" presName="hierChild6" presStyleCnt="0"/>
      <dgm:spPr/>
    </dgm:pt>
    <dgm:pt modelId="{43905269-A575-4A31-ABF4-0F3A56160A10}" type="pres">
      <dgm:prSet presAssocID="{75B51C40-C397-4938-8A35-7F4E49138294}" presName="hierChild7" presStyleCnt="0"/>
      <dgm:spPr/>
    </dgm:pt>
  </dgm:ptLst>
  <dgm:cxnLst>
    <dgm:cxn modelId="{8F3F0F02-8C73-4987-B7C5-B18DC511818B}" type="presOf" srcId="{38264B00-F0F8-4663-8197-5C5EC2A1B15F}" destId="{CCEE6F1F-CE8B-4CC3-9913-D171BCD8AC78}" srcOrd="0" destOrd="0" presId="urn:microsoft.com/office/officeart/2009/3/layout/HorizontalOrganizationChart"/>
    <dgm:cxn modelId="{FA488208-49C7-4379-9F8A-C07B6008CD54}" type="presOf" srcId="{59C0BDBD-F1FC-4310-9995-AA8725804BDA}" destId="{FCB1F7FE-BB84-4372-B68F-237F1A5392DD}" srcOrd="1" destOrd="0" presId="urn:microsoft.com/office/officeart/2009/3/layout/HorizontalOrganizationChart"/>
    <dgm:cxn modelId="{012D7C1D-1DB4-46CC-B6EE-629FAE1DFB4D}" srcId="{59C0BDBD-F1FC-4310-9995-AA8725804BDA}" destId="{12A985CF-A1D5-4E7F-A674-5F72D5C6450C}" srcOrd="0" destOrd="0" parTransId="{7984A083-5768-4BFB-88E2-669E7B8E5EA8}" sibTransId="{2620E043-7C58-460B-BAE6-A96B32E64959}"/>
    <dgm:cxn modelId="{BD08D823-36B3-4244-A544-731123756E7B}" type="presOf" srcId="{7984A083-5768-4BFB-88E2-669E7B8E5EA8}" destId="{CC45F016-0772-48CE-8816-89E7999A7B6C}" srcOrd="0" destOrd="0" presId="urn:microsoft.com/office/officeart/2009/3/layout/HorizontalOrganizationChart"/>
    <dgm:cxn modelId="{D99AB738-F976-431D-B62C-A87311D173CC}" type="presOf" srcId="{13C5C9F6-0D86-4FDF-939A-C2A055064C65}" destId="{2E519EDE-08A5-47FF-845D-BA911A44C072}" srcOrd="0" destOrd="0" presId="urn:microsoft.com/office/officeart/2009/3/layout/HorizontalOrganizationChart"/>
    <dgm:cxn modelId="{966A823A-3D98-4C5F-8132-2E1D11FFE998}" type="presOf" srcId="{12A985CF-A1D5-4E7F-A674-5F72D5C6450C}" destId="{F25801CF-2C19-4888-BA59-ABC02F753708}" srcOrd="1" destOrd="0" presId="urn:microsoft.com/office/officeart/2009/3/layout/HorizontalOrganizationChart"/>
    <dgm:cxn modelId="{B1CF306D-B0ED-47FA-8302-4AC983E1C0D1}" srcId="{59C0BDBD-F1FC-4310-9995-AA8725804BDA}" destId="{75B51C40-C397-4938-8A35-7F4E49138294}" srcOrd="1" destOrd="0" parTransId="{13C5C9F6-0D86-4FDF-939A-C2A055064C65}" sibTransId="{2D8D6513-B8DB-444C-A37E-8B13BFBF6AFC}"/>
    <dgm:cxn modelId="{DFE49072-8D89-48D2-8F51-24A495D85F7E}" type="presOf" srcId="{75B51C40-C397-4938-8A35-7F4E49138294}" destId="{AD959BD3-C434-4411-A4BF-7E4DEF83EF0D}" srcOrd="1" destOrd="0" presId="urn:microsoft.com/office/officeart/2009/3/layout/HorizontalOrganizationChart"/>
    <dgm:cxn modelId="{07788E55-F7C0-4741-A285-E69D60B3601E}" type="presOf" srcId="{75B51C40-C397-4938-8A35-7F4E49138294}" destId="{E92745C5-D6B8-498D-B826-0B92C7A80894}" srcOrd="0" destOrd="0" presId="urn:microsoft.com/office/officeart/2009/3/layout/HorizontalOrganizationChart"/>
    <dgm:cxn modelId="{EB4877B8-6FC7-4DDA-A7E3-5B20038EF772}" srcId="{38264B00-F0F8-4663-8197-5C5EC2A1B15F}" destId="{59C0BDBD-F1FC-4310-9995-AA8725804BDA}" srcOrd="0" destOrd="0" parTransId="{46595444-B09A-4ECE-B55E-3DF45CC8E331}" sibTransId="{56BD5D4C-9FFE-40A4-88C8-36E164DC5658}"/>
    <dgm:cxn modelId="{6C27C0C5-AC01-4D25-AA70-9966D92C8B0A}" type="presOf" srcId="{12A985CF-A1D5-4E7F-A674-5F72D5C6450C}" destId="{A6D19EE9-AACE-41B7-815D-6E99C204F4EA}" srcOrd="0" destOrd="0" presId="urn:microsoft.com/office/officeart/2009/3/layout/HorizontalOrganizationChart"/>
    <dgm:cxn modelId="{3E4826F6-EAF4-46A6-91B3-5700B7BE6AEF}" type="presOf" srcId="{59C0BDBD-F1FC-4310-9995-AA8725804BDA}" destId="{35728D9C-CF75-4B84-9B01-F97C8FD1016C}" srcOrd="0" destOrd="0" presId="urn:microsoft.com/office/officeart/2009/3/layout/HorizontalOrganizationChart"/>
    <dgm:cxn modelId="{FB5F313D-D52C-467B-953C-67EC7B8CBC71}" type="presParOf" srcId="{CCEE6F1F-CE8B-4CC3-9913-D171BCD8AC78}" destId="{B23CAE0F-3164-44EE-924F-289545FB826A}" srcOrd="0" destOrd="0" presId="urn:microsoft.com/office/officeart/2009/3/layout/HorizontalOrganizationChart"/>
    <dgm:cxn modelId="{73579084-88DF-469B-83C0-C53F23C422CA}" type="presParOf" srcId="{B23CAE0F-3164-44EE-924F-289545FB826A}" destId="{38027AE8-90C5-4827-B200-D2F80C0DFBF3}" srcOrd="0" destOrd="0" presId="urn:microsoft.com/office/officeart/2009/3/layout/HorizontalOrganizationChart"/>
    <dgm:cxn modelId="{9FC796BD-F924-4F6C-9C8F-BD17B92A1FCA}" type="presParOf" srcId="{38027AE8-90C5-4827-B200-D2F80C0DFBF3}" destId="{35728D9C-CF75-4B84-9B01-F97C8FD1016C}" srcOrd="0" destOrd="0" presId="urn:microsoft.com/office/officeart/2009/3/layout/HorizontalOrganizationChart"/>
    <dgm:cxn modelId="{1B4B60DC-1EB6-4069-B496-B778B971383C}" type="presParOf" srcId="{38027AE8-90C5-4827-B200-D2F80C0DFBF3}" destId="{FCB1F7FE-BB84-4372-B68F-237F1A5392DD}" srcOrd="1" destOrd="0" presId="urn:microsoft.com/office/officeart/2009/3/layout/HorizontalOrganizationChart"/>
    <dgm:cxn modelId="{574337F1-F948-4CCF-AAF9-C3736CDBCFFE}" type="presParOf" srcId="{B23CAE0F-3164-44EE-924F-289545FB826A}" destId="{0BE32E81-076E-483E-B501-7C2455F9A793}" srcOrd="1" destOrd="0" presId="urn:microsoft.com/office/officeart/2009/3/layout/HorizontalOrganizationChart"/>
    <dgm:cxn modelId="{938F82F3-0194-4357-9995-2FEC0F04AC9E}" type="presParOf" srcId="{B23CAE0F-3164-44EE-924F-289545FB826A}" destId="{BC416188-0BDA-4B5E-932A-E6848BE07B96}" srcOrd="2" destOrd="0" presId="urn:microsoft.com/office/officeart/2009/3/layout/HorizontalOrganizationChart"/>
    <dgm:cxn modelId="{806B1528-B12B-45C6-AD99-1D6BBF9A1A2E}" type="presParOf" srcId="{BC416188-0BDA-4B5E-932A-E6848BE07B96}" destId="{CC45F016-0772-48CE-8816-89E7999A7B6C}" srcOrd="0" destOrd="0" presId="urn:microsoft.com/office/officeart/2009/3/layout/HorizontalOrganizationChart"/>
    <dgm:cxn modelId="{2F8B2535-D0B1-428C-9E65-B77153609DF2}" type="presParOf" srcId="{BC416188-0BDA-4B5E-932A-E6848BE07B96}" destId="{01293342-96C0-44E8-A18B-1A8ABB1D6D60}" srcOrd="1" destOrd="0" presId="urn:microsoft.com/office/officeart/2009/3/layout/HorizontalOrganizationChart"/>
    <dgm:cxn modelId="{22EBBB05-D2BF-4DB7-9CAF-E0B86380585A}" type="presParOf" srcId="{01293342-96C0-44E8-A18B-1A8ABB1D6D60}" destId="{6304790E-E743-42D4-BE07-F45898B79D71}" srcOrd="0" destOrd="0" presId="urn:microsoft.com/office/officeart/2009/3/layout/HorizontalOrganizationChart"/>
    <dgm:cxn modelId="{BDDF830D-7765-4669-A963-8902556B0DA3}" type="presParOf" srcId="{6304790E-E743-42D4-BE07-F45898B79D71}" destId="{A6D19EE9-AACE-41B7-815D-6E99C204F4EA}" srcOrd="0" destOrd="0" presId="urn:microsoft.com/office/officeart/2009/3/layout/HorizontalOrganizationChart"/>
    <dgm:cxn modelId="{6B2E0D86-BBDF-4434-8C31-F24095D7128F}" type="presParOf" srcId="{6304790E-E743-42D4-BE07-F45898B79D71}" destId="{F25801CF-2C19-4888-BA59-ABC02F753708}" srcOrd="1" destOrd="0" presId="urn:microsoft.com/office/officeart/2009/3/layout/HorizontalOrganizationChart"/>
    <dgm:cxn modelId="{BD54F239-DEBC-4435-A76C-01AD79105B5E}" type="presParOf" srcId="{01293342-96C0-44E8-A18B-1A8ABB1D6D60}" destId="{D206170F-A0A2-426F-83D2-1DA4E9D3DD36}" srcOrd="1" destOrd="0" presId="urn:microsoft.com/office/officeart/2009/3/layout/HorizontalOrganizationChart"/>
    <dgm:cxn modelId="{690C73E5-17CD-4988-A3B0-AE5D33CF9735}" type="presParOf" srcId="{01293342-96C0-44E8-A18B-1A8ABB1D6D60}" destId="{17FEC369-E09B-47E4-BD9E-597952B56468}" srcOrd="2" destOrd="0" presId="urn:microsoft.com/office/officeart/2009/3/layout/HorizontalOrganizationChart"/>
    <dgm:cxn modelId="{AB0FA391-3E15-440D-B7F7-0348E8CB573C}" type="presParOf" srcId="{BC416188-0BDA-4B5E-932A-E6848BE07B96}" destId="{2E519EDE-08A5-47FF-845D-BA911A44C072}" srcOrd="2" destOrd="0" presId="urn:microsoft.com/office/officeart/2009/3/layout/HorizontalOrganizationChart"/>
    <dgm:cxn modelId="{4E522B2A-F2D6-43E4-B795-24BD46D82EC3}" type="presParOf" srcId="{BC416188-0BDA-4B5E-932A-E6848BE07B96}" destId="{C4D8D187-4DFD-4FB9-AC1A-322543CACC11}" srcOrd="3" destOrd="0" presId="urn:microsoft.com/office/officeart/2009/3/layout/HorizontalOrganizationChart"/>
    <dgm:cxn modelId="{39D9DFB8-D88D-46FB-98DA-DAB22201BDAB}" type="presParOf" srcId="{C4D8D187-4DFD-4FB9-AC1A-322543CACC11}" destId="{92ACF324-9BC9-450D-9B9D-E0C341F17877}" srcOrd="0" destOrd="0" presId="urn:microsoft.com/office/officeart/2009/3/layout/HorizontalOrganizationChart"/>
    <dgm:cxn modelId="{8A0CC4C0-B7A0-4FF8-890E-8D24651FEC4C}" type="presParOf" srcId="{92ACF324-9BC9-450D-9B9D-E0C341F17877}" destId="{E92745C5-D6B8-498D-B826-0B92C7A80894}" srcOrd="0" destOrd="0" presId="urn:microsoft.com/office/officeart/2009/3/layout/HorizontalOrganizationChart"/>
    <dgm:cxn modelId="{B8B22E17-CD82-4172-920A-1D5D84A66E03}" type="presParOf" srcId="{92ACF324-9BC9-450D-9B9D-E0C341F17877}" destId="{AD959BD3-C434-4411-A4BF-7E4DEF83EF0D}" srcOrd="1" destOrd="0" presId="urn:microsoft.com/office/officeart/2009/3/layout/HorizontalOrganizationChart"/>
    <dgm:cxn modelId="{9BBE95DA-001E-4DE3-9450-55CA9E25ED30}" type="presParOf" srcId="{C4D8D187-4DFD-4FB9-AC1A-322543CACC11}" destId="{E68D3178-A8AD-413F-BE13-E09C51ED9D08}" srcOrd="1" destOrd="0" presId="urn:microsoft.com/office/officeart/2009/3/layout/HorizontalOrganizationChart"/>
    <dgm:cxn modelId="{F329B551-32B4-4C65-8EC4-7F88A4BEAE68}" type="presParOf" srcId="{C4D8D187-4DFD-4FB9-AC1A-322543CACC11}" destId="{43905269-A575-4A31-ABF4-0F3A56160A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 dirty="0"/>
            <a:t>IP Discovery Server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dirty="0"/>
            <a:t>Discovery Server port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02C12881-343A-42EE-A8F2-CF0221AF9B3B}">
      <dgm:prSet phldrT="[Text]"/>
      <dgm:spPr/>
      <dgm:t>
        <a:bodyPr/>
        <a:lstStyle/>
        <a:p>
          <a:r>
            <a:rPr lang="en-US" dirty="0"/>
            <a:t>Nome file</a:t>
          </a:r>
        </a:p>
      </dgm:t>
    </dgm:pt>
    <dgm:pt modelId="{77FCF4CA-2A81-4187-B209-DE0431940390}" type="parTrans" cxnId="{1251BE5C-1F8E-4000-828D-E9A90C8844C6}">
      <dgm:prSet/>
      <dgm:spPr/>
      <dgm:t>
        <a:bodyPr/>
        <a:lstStyle/>
        <a:p>
          <a:endParaRPr lang="en-US"/>
        </a:p>
      </dgm:t>
    </dgm:pt>
    <dgm:pt modelId="{72B0C057-7839-484E-8752-AD173086A44D}" type="sibTrans" cxnId="{1251BE5C-1F8E-4000-828D-E9A90C8844C6}">
      <dgm:prSet/>
      <dgm:spPr/>
      <dgm:t>
        <a:bodyPr/>
        <a:lstStyle/>
        <a:p>
          <a:endParaRPr lang="en-US"/>
        </a:p>
      </dgm:t>
    </dgm:pt>
    <dgm:pt modelId="{A7905623-C3D7-4244-8FD3-D0564161CE5A}">
      <dgm:prSet phldrT="[Text]"/>
      <dgm:spPr/>
      <dgm:t>
        <a:bodyPr/>
        <a:lstStyle/>
        <a:p>
          <a:r>
            <a:rPr lang="en-US" dirty="0"/>
            <a:t>1-1</a:t>
          </a:r>
        </a:p>
      </dgm:t>
    </dgm:pt>
    <dgm:pt modelId="{FAE9207A-03E7-4367-BEF8-D9C1F92A469D}" type="parTrans" cxnId="{23C5C984-8D55-44B6-8390-BF456D40E86B}">
      <dgm:prSet/>
      <dgm:spPr/>
      <dgm:t>
        <a:bodyPr/>
        <a:lstStyle/>
        <a:p>
          <a:endParaRPr lang="en-US"/>
        </a:p>
      </dgm:t>
    </dgm:pt>
    <dgm:pt modelId="{68EF07CD-DC39-4224-AEDD-581EE1F073E8}" type="sibTrans" cxnId="{23C5C984-8D55-44B6-8390-BF456D40E86B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3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3">
        <dgm:presLayoutVars>
          <dgm:bulletEnabled val="1"/>
        </dgm:presLayoutVars>
      </dgm:prSet>
      <dgm:spPr/>
    </dgm:pt>
    <dgm:pt modelId="{0C36E584-3740-4B5C-890B-C306D79AA7AF}" type="pres">
      <dgm:prSet presAssocID="{148D9939-69D7-4659-B041-932020E1EE12}" presName="sp" presStyleCnt="0"/>
      <dgm:spPr/>
    </dgm:pt>
    <dgm:pt modelId="{BC7DDEFC-3A97-41B6-B4AE-1CBA259074DF}" type="pres">
      <dgm:prSet presAssocID="{A7905623-C3D7-4244-8FD3-D0564161CE5A}" presName="composite" presStyleCnt="0"/>
      <dgm:spPr/>
    </dgm:pt>
    <dgm:pt modelId="{990F3C0C-D480-46E0-977C-7BD41461F3C8}" type="pres">
      <dgm:prSet presAssocID="{A7905623-C3D7-4244-8FD3-D0564161CE5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AF20DD5-276B-49CA-99D6-B0DBEC563985}" type="pres">
      <dgm:prSet presAssocID="{A7905623-C3D7-4244-8FD3-D0564161CE5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1251BE5C-1F8E-4000-828D-E9A90C8844C6}" srcId="{A7905623-C3D7-4244-8FD3-D0564161CE5A}" destId="{02C12881-343A-42EE-A8F2-CF0221AF9B3B}" srcOrd="0" destOrd="0" parTransId="{77FCF4CA-2A81-4187-B209-DE0431940390}" sibTransId="{72B0C057-7839-484E-8752-AD173086A44D}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23C5C984-8D55-44B6-8390-BF456D40E86B}" srcId="{0C4D9F37-8C2B-4DEA-816B-17C79CC5DA43}" destId="{A7905623-C3D7-4244-8FD3-D0564161CE5A}" srcOrd="2" destOrd="0" parTransId="{FAE9207A-03E7-4367-BEF8-D9C1F92A469D}" sibTransId="{68EF07CD-DC39-4224-AEDD-581EE1F073E8}"/>
    <dgm:cxn modelId="{5184BF8A-07A3-4509-A508-10E0969E6255}" type="presOf" srcId="{02C12881-343A-42EE-A8F2-CF0221AF9B3B}" destId="{3AF20DD5-276B-49CA-99D6-B0DBEC56398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6F165AB-ECF0-4ADE-AFD9-7942590972B9}" type="presOf" srcId="{A7905623-C3D7-4244-8FD3-D0564161CE5A}" destId="{990F3C0C-D480-46E0-977C-7BD41461F3C8}" srcOrd="0" destOrd="0" presId="urn:microsoft.com/office/officeart/2005/8/layout/chevron2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  <dgm:cxn modelId="{5E090034-3564-4725-8C56-B28567C76923}" type="presParOf" srcId="{A2ED484A-FD9C-43B6-9982-DF16A0DC7CC7}" destId="{0C36E584-3740-4B5C-890B-C306D79AA7AF}" srcOrd="3" destOrd="0" presId="urn:microsoft.com/office/officeart/2005/8/layout/chevron2"/>
    <dgm:cxn modelId="{2E15C1F0-478A-4D5E-8D7B-A5B15FA61D86}" type="presParOf" srcId="{A2ED484A-FD9C-43B6-9982-DF16A0DC7CC7}" destId="{BC7DDEFC-3A97-41B6-B4AE-1CBA259074DF}" srcOrd="4" destOrd="0" presId="urn:microsoft.com/office/officeart/2005/8/layout/chevron2"/>
    <dgm:cxn modelId="{D734BABA-4015-4E0C-82CE-B63BA5CAF5AE}" type="presParOf" srcId="{BC7DDEFC-3A97-41B6-B4AE-1CBA259074DF}" destId="{990F3C0C-D480-46E0-977C-7BD41461F3C8}" srcOrd="0" destOrd="0" presId="urn:microsoft.com/office/officeart/2005/8/layout/chevron2"/>
    <dgm:cxn modelId="{084CA6AA-42DF-4ECA-9743-B7AB52093BD3}" type="presParOf" srcId="{BC7DDEFC-3A97-41B6-B4AE-1CBA259074DF}" destId="{3AF20DD5-276B-49CA-99D6-B0DBEC563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Discovery Server port=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Nome file</a:t>
          </a:r>
        </a:p>
      </dsp:txBody>
      <dsp:txXfrm rot="-5400000">
        <a:off x="734822" y="877786"/>
        <a:ext cx="4057868" cy="615716"/>
      </dsp:txXfrm>
    </dsp:sp>
    <dsp:sp modelId="{55F7E9CD-1ABB-4C73-ACCA-0F42A80FB2EE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1-n</a:t>
          </a:r>
        </a:p>
      </dsp:txBody>
      <dsp:txXfrm rot="-5400000">
        <a:off x="1" y="2056307"/>
        <a:ext cx="734822" cy="314923"/>
      </dsp:txXfrm>
    </dsp:sp>
    <dsp:sp modelId="{D3C82AB8-362D-475B-94F9-7FCC7515DE50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RowSwap</a:t>
          </a:r>
          <a:r>
            <a:rPr lang="en-US" sz="2800" kern="1200" dirty="0"/>
            <a:t> Server port</a:t>
          </a:r>
        </a:p>
      </dsp:txBody>
      <dsp:txXfrm rot="-5400000">
        <a:off x="734822" y="1722206"/>
        <a:ext cx="4057868" cy="615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9EDE-08A5-47FF-845D-BA911A44C072}">
      <dsp:nvSpPr>
        <dsp:cNvPr id="0" name=""/>
        <dsp:cNvSpPr/>
      </dsp:nvSpPr>
      <dsp:spPr>
        <a:xfrm>
          <a:off x="1939825" y="1369350"/>
          <a:ext cx="1326694" cy="485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6694" y="0"/>
              </a:lnTo>
              <a:lnTo>
                <a:pt x="1326694" y="4852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5F016-0772-48CE-8816-89E7999A7B6C}">
      <dsp:nvSpPr>
        <dsp:cNvPr id="0" name=""/>
        <dsp:cNvSpPr/>
      </dsp:nvSpPr>
      <dsp:spPr>
        <a:xfrm>
          <a:off x="1939825" y="686899"/>
          <a:ext cx="1326694" cy="682451"/>
        </a:xfrm>
        <a:custGeom>
          <a:avLst/>
          <a:gdLst/>
          <a:ahLst/>
          <a:cxnLst/>
          <a:rect l="0" t="0" r="0" b="0"/>
          <a:pathLst>
            <a:path>
              <a:moveTo>
                <a:pt x="0" y="682451"/>
              </a:moveTo>
              <a:lnTo>
                <a:pt x="1326694" y="682451"/>
              </a:lnTo>
              <a:lnTo>
                <a:pt x="132669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8D9C-CF75-4B84-9B01-F97C8FD1016C}">
      <dsp:nvSpPr>
        <dsp:cNvPr id="0" name=""/>
        <dsp:cNvSpPr/>
      </dsp:nvSpPr>
      <dsp:spPr>
        <a:xfrm>
          <a:off x="2083" y="1073844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Discovery Server</a:t>
          </a:r>
        </a:p>
      </dsp:txBody>
      <dsp:txXfrm>
        <a:off x="2083" y="1073844"/>
        <a:ext cx="1937742" cy="591011"/>
      </dsp:txXfrm>
    </dsp:sp>
    <dsp:sp modelId="{A6D19EE9-AACE-41B7-815D-6E99C204F4EA}">
      <dsp:nvSpPr>
        <dsp:cNvPr id="0" name=""/>
        <dsp:cNvSpPr/>
      </dsp:nvSpPr>
      <dsp:spPr>
        <a:xfrm>
          <a:off x="2297649" y="95887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Server[1]</a:t>
          </a:r>
        </a:p>
      </dsp:txBody>
      <dsp:txXfrm>
        <a:off x="2297649" y="95887"/>
        <a:ext cx="1937742" cy="591011"/>
      </dsp:txXfrm>
    </dsp:sp>
    <dsp:sp modelId="{E92745C5-D6B8-498D-B826-0B92C7A80894}">
      <dsp:nvSpPr>
        <dsp:cNvPr id="0" name=""/>
        <dsp:cNvSpPr/>
      </dsp:nvSpPr>
      <dsp:spPr>
        <a:xfrm>
          <a:off x="2297649" y="1854575"/>
          <a:ext cx="1937742" cy="5910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Rowswap</a:t>
          </a:r>
          <a:r>
            <a:rPr lang="en-US" sz="2100" kern="1200" dirty="0"/>
            <a:t> Serv[n]</a:t>
          </a:r>
        </a:p>
      </dsp:txBody>
      <dsp:txXfrm>
        <a:off x="2297649" y="1854575"/>
        <a:ext cx="1937742" cy="591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157461" y="157519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367468"/>
        <a:ext cx="734822" cy="314923"/>
      </dsp:txXfrm>
    </dsp:sp>
    <dsp:sp modelId="{E759BCF1-C28B-493E-AE34-513EBC15D440}">
      <dsp:nvSpPr>
        <dsp:cNvPr id="0" name=""/>
        <dsp:cNvSpPr/>
      </dsp:nvSpPr>
      <dsp:spPr>
        <a:xfrm rot="5400000">
          <a:off x="2439243" y="-1704363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IP Discovery Server</a:t>
          </a:r>
        </a:p>
      </dsp:txBody>
      <dsp:txXfrm rot="-5400000">
        <a:off x="734822" y="33367"/>
        <a:ext cx="4057868" cy="615716"/>
      </dsp:txXfrm>
    </dsp:sp>
    <dsp:sp modelId="{8E8808D4-AD95-4D30-BD0E-B10107E53745}">
      <dsp:nvSpPr>
        <dsp:cNvPr id="0" name=""/>
        <dsp:cNvSpPr/>
      </dsp:nvSpPr>
      <dsp:spPr>
        <a:xfrm rot="5400000">
          <a:off x="-157461" y="100193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1211887"/>
        <a:ext cx="734822" cy="314923"/>
      </dsp:txXfrm>
    </dsp:sp>
    <dsp:sp modelId="{6376603F-54E0-44CF-BF10-48AF3A64820B}">
      <dsp:nvSpPr>
        <dsp:cNvPr id="0" name=""/>
        <dsp:cNvSpPr/>
      </dsp:nvSpPr>
      <dsp:spPr>
        <a:xfrm rot="5400000">
          <a:off x="2439243" y="-859944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Discovery Server port</a:t>
          </a:r>
        </a:p>
      </dsp:txBody>
      <dsp:txXfrm rot="-5400000">
        <a:off x="734822" y="877786"/>
        <a:ext cx="4057868" cy="615716"/>
      </dsp:txXfrm>
    </dsp:sp>
    <dsp:sp modelId="{990F3C0C-D480-46E0-977C-7BD41461F3C8}">
      <dsp:nvSpPr>
        <dsp:cNvPr id="0" name=""/>
        <dsp:cNvSpPr/>
      </dsp:nvSpPr>
      <dsp:spPr>
        <a:xfrm rot="5400000">
          <a:off x="-157461" y="1846358"/>
          <a:ext cx="1049745" cy="734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1-1</a:t>
          </a:r>
        </a:p>
      </dsp:txBody>
      <dsp:txXfrm rot="-5400000">
        <a:off x="1" y="2056307"/>
        <a:ext cx="734822" cy="314923"/>
      </dsp:txXfrm>
    </dsp:sp>
    <dsp:sp modelId="{3AF20DD5-276B-49CA-99D6-B0DBEC563985}">
      <dsp:nvSpPr>
        <dsp:cNvPr id="0" name=""/>
        <dsp:cNvSpPr/>
      </dsp:nvSpPr>
      <dsp:spPr>
        <a:xfrm rot="5400000">
          <a:off x="2439243" y="-15525"/>
          <a:ext cx="682334" cy="409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Nome file</a:t>
          </a:r>
        </a:p>
      </dsp:txBody>
      <dsp:txXfrm rot="-5400000">
        <a:off x="734822" y="1722206"/>
        <a:ext cx="4057868" cy="61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400" dirty="0"/>
              <a:t>Socket Java senza </a:t>
            </a:r>
            <a:r>
              <a:rPr lang="en-US" sz="2400" dirty="0" err="1"/>
              <a:t>connessione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Definizione</a:t>
            </a:r>
            <a:r>
              <a:rPr lang="en-US" sz="2800" dirty="0"/>
              <a:t> ed </a:t>
            </a:r>
            <a:r>
              <a:rPr lang="en-US" sz="2800" dirty="0" err="1"/>
              <a:t>analisi</a:t>
            </a:r>
            <a:r>
              <a:rPr lang="en-US" sz="2800" dirty="0"/>
              <a:t> del </a:t>
            </a:r>
            <a:r>
              <a:rPr lang="en-US" sz="2800" dirty="0" err="1"/>
              <a:t>problema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di una </a:t>
            </a:r>
            <a:r>
              <a:rPr lang="en-US" sz="2800" dirty="0" err="1"/>
              <a:t>soluzione</a:t>
            </a:r>
            <a:endParaRPr lang="en-US" sz="2800" dirty="0"/>
          </a:p>
          <a:p>
            <a:r>
              <a:rPr lang="en-US" sz="2800" dirty="0" err="1"/>
              <a:t>Implementazione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3140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Discovery Server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387599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9B382E-D425-4E40-B5D8-1581037CA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358731"/>
              </p:ext>
            </p:extLst>
          </p:nvPr>
        </p:nvGraphicFramePr>
        <p:xfrm>
          <a:off x="7032174" y="2385216"/>
          <a:ext cx="4267200" cy="2738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4710569" y="1483849"/>
            <a:ext cx="180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</a:t>
            </a:r>
            <a:endParaRPr lang="en-US" sz="24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455537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BF8C454-684D-453A-8F25-9DDA5CF069C6}"/>
              </a:ext>
            </a:extLst>
          </p:cNvPr>
          <p:cNvSpPr/>
          <p:nvPr/>
        </p:nvSpPr>
        <p:spPr>
          <a:xfrm>
            <a:off x="5123544" y="3269342"/>
            <a:ext cx="1611086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DE34D-5697-4987-AA54-F41A1583C750}"/>
              </a:ext>
            </a:extLst>
          </p:cNvPr>
          <p:cNvSpPr/>
          <p:nvPr/>
        </p:nvSpPr>
        <p:spPr>
          <a:xfrm>
            <a:off x="7366002" y="2438399"/>
            <a:ext cx="3991428" cy="240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BC75-BD2D-47AD-8F9B-22D9BB8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1685907"/>
            <a:ext cx="6521085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53363-048E-4E41-8839-CE7BDCB3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54" y="1770003"/>
            <a:ext cx="7490292" cy="41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Esercitazione 1 Socket Java senza connessione</vt:lpstr>
      <vt:lpstr>Organizzazione e sviluppo</vt:lpstr>
      <vt:lpstr>Analisi del problema</vt:lpstr>
      <vt:lpstr>Analisi del problema</vt:lpstr>
      <vt:lpstr>Analisi del problema</vt:lpstr>
      <vt:lpstr>Analisi del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 Lettura e Scrittura File in Java e C</dc:title>
  <dc:creator>francesco scavello</dc:creator>
  <cp:lastModifiedBy>d</cp:lastModifiedBy>
  <cp:revision>5</cp:revision>
  <dcterms:created xsi:type="dcterms:W3CDTF">2020-10-07T15:43:53Z</dcterms:created>
  <dcterms:modified xsi:type="dcterms:W3CDTF">2020-10-11T19:48:47Z</dcterms:modified>
</cp:coreProperties>
</file>