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40AF"/>
    <a:srgbClr val="42B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DFC25C-050B-46FF-A6BB-108331C5A6BC}" type="doc">
      <dgm:prSet loTypeId="urn:microsoft.com/office/officeart/2008/layout/HorizontalMultiLevelHierarchy" loCatId="hierarchy" qsTypeId="urn:microsoft.com/office/officeart/2005/8/quickstyle/3d5" qsCatId="3D" csTypeId="urn:microsoft.com/office/officeart/2005/8/colors/accent1_5" csCatId="accent1" phldr="1"/>
      <dgm:spPr/>
      <dgm:t>
        <a:bodyPr/>
        <a:lstStyle/>
        <a:p>
          <a:endParaRPr lang="en-GB"/>
        </a:p>
      </dgm:t>
    </dgm:pt>
    <dgm:pt modelId="{DB0AC9B7-8F00-4CD7-8857-0D3D5D6DDFC9}">
      <dgm:prSet phldrT="[Text]"/>
      <dgm:spPr>
        <a:solidFill>
          <a:srgbClr val="42B9FF">
            <a:alpha val="80000"/>
          </a:srgbClr>
        </a:solidFill>
      </dgm:spPr>
      <dgm:t>
        <a:bodyPr/>
        <a:lstStyle/>
        <a:p>
          <a:r>
            <a:rPr lang="en-US" dirty="0" smtClean="0"/>
            <a:t>Users</a:t>
          </a:r>
          <a:endParaRPr lang="en-GB" dirty="0"/>
        </a:p>
      </dgm:t>
    </dgm:pt>
    <dgm:pt modelId="{2066F862-077B-48BA-B60B-885DC2695FB4}" type="parTrans" cxnId="{CA1C6ACF-095F-47E2-9F73-C24BD3FBF573}">
      <dgm:prSet/>
      <dgm:spPr/>
      <dgm:t>
        <a:bodyPr/>
        <a:lstStyle/>
        <a:p>
          <a:endParaRPr lang="en-GB"/>
        </a:p>
      </dgm:t>
    </dgm:pt>
    <dgm:pt modelId="{FD210230-4106-45C5-B7C4-F0A2E17DACD8}" type="sibTrans" cxnId="{CA1C6ACF-095F-47E2-9F73-C24BD3FBF573}">
      <dgm:prSet/>
      <dgm:spPr/>
      <dgm:t>
        <a:bodyPr/>
        <a:lstStyle/>
        <a:p>
          <a:endParaRPr lang="en-GB"/>
        </a:p>
      </dgm:t>
    </dgm:pt>
    <dgm:pt modelId="{9F8940D2-4DB7-4043-B110-26F61AC085AB}" type="asst">
      <dgm:prSet phldrT="[Text]"/>
      <dgm:spPr>
        <a:solidFill>
          <a:srgbClr val="42B9FF">
            <a:alpha val="90000"/>
          </a:srgbClr>
        </a:solidFill>
      </dgm:spPr>
      <dgm:t>
        <a:bodyPr/>
        <a:lstStyle/>
        <a:p>
          <a:r>
            <a:rPr lang="en-US" dirty="0" smtClean="0"/>
            <a:t>Proxy</a:t>
          </a:r>
          <a:endParaRPr lang="en-GB" dirty="0"/>
        </a:p>
      </dgm:t>
    </dgm:pt>
    <dgm:pt modelId="{4B3CF103-4302-4AA0-9FE3-4C43D1CE2492}" type="parTrans" cxnId="{2BAEEF5D-DD95-46B8-8DBB-B632779E794D}">
      <dgm:prSet/>
      <dgm:spPr/>
      <dgm:t>
        <a:bodyPr/>
        <a:lstStyle/>
        <a:p>
          <a:endParaRPr lang="en-GB"/>
        </a:p>
      </dgm:t>
    </dgm:pt>
    <dgm:pt modelId="{E66CCDFE-EC77-4A8E-8BD8-D2AFE838F4EB}" type="sibTrans" cxnId="{2BAEEF5D-DD95-46B8-8DBB-B632779E794D}">
      <dgm:prSet/>
      <dgm:spPr/>
      <dgm:t>
        <a:bodyPr/>
        <a:lstStyle/>
        <a:p>
          <a:endParaRPr lang="en-GB"/>
        </a:p>
      </dgm:t>
    </dgm:pt>
    <dgm:pt modelId="{69EA5F22-01E9-45E1-B027-E86534DA1832}" type="asst">
      <dgm:prSet phldrT="[Text]"/>
      <dgm:spPr>
        <a:solidFill>
          <a:srgbClr val="7040AF">
            <a:alpha val="89804"/>
          </a:srgbClr>
        </a:solidFill>
      </dgm:spPr>
      <dgm:t>
        <a:bodyPr/>
        <a:lstStyle/>
        <a:p>
          <a:r>
            <a:rPr lang="en-US" dirty="0" smtClean="0"/>
            <a:t>Pulse Instance</a:t>
          </a:r>
          <a:endParaRPr lang="en-GB" dirty="0"/>
        </a:p>
      </dgm:t>
    </dgm:pt>
    <dgm:pt modelId="{A3846066-60DF-44AE-B83F-78B425832BEF}" type="parTrans" cxnId="{5F4928B3-E5F5-4C5E-9795-0674B4D456BD}">
      <dgm:prSet/>
      <dgm:spPr/>
      <dgm:t>
        <a:bodyPr/>
        <a:lstStyle/>
        <a:p>
          <a:endParaRPr lang="en-GB"/>
        </a:p>
      </dgm:t>
    </dgm:pt>
    <dgm:pt modelId="{3FE9B68E-B689-44E7-B563-46038CDBEBAE}" type="sibTrans" cxnId="{5F4928B3-E5F5-4C5E-9795-0674B4D456BD}">
      <dgm:prSet/>
      <dgm:spPr/>
      <dgm:t>
        <a:bodyPr/>
        <a:lstStyle/>
        <a:p>
          <a:endParaRPr lang="en-GB"/>
        </a:p>
      </dgm:t>
    </dgm:pt>
    <dgm:pt modelId="{81F07710-3468-488B-AF39-B9C6AF787C70}" type="asst">
      <dgm:prSet phldrT="[Text]"/>
      <dgm:spPr>
        <a:solidFill>
          <a:srgbClr val="7040AF">
            <a:alpha val="89804"/>
          </a:srgbClr>
        </a:solidFill>
      </dgm:spPr>
      <dgm:t>
        <a:bodyPr/>
        <a:lstStyle/>
        <a:p>
          <a:r>
            <a:rPr lang="en-US" dirty="0" smtClean="0"/>
            <a:t>Pulse Instance</a:t>
          </a:r>
          <a:endParaRPr lang="en-GB" dirty="0"/>
        </a:p>
      </dgm:t>
    </dgm:pt>
    <dgm:pt modelId="{93D3DB2F-F0E3-4676-86DB-C043A3B4197F}" type="parTrans" cxnId="{332A7ED8-49E0-46DF-9960-B5C55ADD11B5}">
      <dgm:prSet/>
      <dgm:spPr/>
      <dgm:t>
        <a:bodyPr/>
        <a:lstStyle/>
        <a:p>
          <a:endParaRPr lang="en-GB"/>
        </a:p>
      </dgm:t>
    </dgm:pt>
    <dgm:pt modelId="{DCA54F6B-76A4-4FA9-B155-5E47D1646959}" type="sibTrans" cxnId="{332A7ED8-49E0-46DF-9960-B5C55ADD11B5}">
      <dgm:prSet/>
      <dgm:spPr/>
      <dgm:t>
        <a:bodyPr/>
        <a:lstStyle/>
        <a:p>
          <a:endParaRPr lang="en-GB"/>
        </a:p>
      </dgm:t>
    </dgm:pt>
    <dgm:pt modelId="{F5578907-AE00-42AC-828A-3602CE8DB4B8}" type="asst">
      <dgm:prSet phldrT="[Text]"/>
      <dgm:spPr>
        <a:solidFill>
          <a:srgbClr val="42B9FF">
            <a:alpha val="90000"/>
          </a:srgbClr>
        </a:solidFill>
      </dgm:spPr>
      <dgm:t>
        <a:bodyPr/>
        <a:lstStyle/>
        <a:p>
          <a:r>
            <a:rPr lang="en-US" dirty="0" smtClean="0"/>
            <a:t>Authentication</a:t>
          </a:r>
          <a:endParaRPr lang="en-GB" dirty="0"/>
        </a:p>
      </dgm:t>
    </dgm:pt>
    <dgm:pt modelId="{CDBB629B-BAA9-493E-9988-D663FE0F935D}" type="parTrans" cxnId="{5F065D0E-2586-4867-8CBE-31F1EC85BA26}">
      <dgm:prSet/>
      <dgm:spPr/>
      <dgm:t>
        <a:bodyPr/>
        <a:lstStyle/>
        <a:p>
          <a:endParaRPr lang="en-GB"/>
        </a:p>
      </dgm:t>
    </dgm:pt>
    <dgm:pt modelId="{5E08FA77-C27F-4E40-BE61-3DC45007ADA2}" type="sibTrans" cxnId="{5F065D0E-2586-4867-8CBE-31F1EC85BA26}">
      <dgm:prSet/>
      <dgm:spPr/>
      <dgm:t>
        <a:bodyPr/>
        <a:lstStyle/>
        <a:p>
          <a:endParaRPr lang="en-GB"/>
        </a:p>
      </dgm:t>
    </dgm:pt>
    <dgm:pt modelId="{A13EA522-DE17-47E9-83C1-6AE3408A2957}" type="pres">
      <dgm:prSet presAssocID="{9FDFC25C-050B-46FF-A6BB-108331C5A6B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4D0B885-DFC2-41DF-91D1-8E7D57691857}" type="pres">
      <dgm:prSet presAssocID="{DB0AC9B7-8F00-4CD7-8857-0D3D5D6DDFC9}" presName="root1" presStyleCnt="0"/>
      <dgm:spPr/>
    </dgm:pt>
    <dgm:pt modelId="{EED1905C-3D80-4F4C-B3FA-7165AF7D93EF}" type="pres">
      <dgm:prSet presAssocID="{DB0AC9B7-8F00-4CD7-8857-0D3D5D6DDFC9}" presName="LevelOneTextNode" presStyleLbl="node0" presStyleIdx="0" presStyleCnt="1">
        <dgm:presLayoutVars>
          <dgm:chPref val="3"/>
        </dgm:presLayoutVars>
      </dgm:prSet>
      <dgm:spPr/>
    </dgm:pt>
    <dgm:pt modelId="{8DD11331-CFF3-4A08-825B-CA2E155664CE}" type="pres">
      <dgm:prSet presAssocID="{DB0AC9B7-8F00-4CD7-8857-0D3D5D6DDFC9}" presName="level2hierChild" presStyleCnt="0"/>
      <dgm:spPr/>
    </dgm:pt>
    <dgm:pt modelId="{21D9A2EA-35FD-4671-898F-DAC4A9955438}" type="pres">
      <dgm:prSet presAssocID="{4B3CF103-4302-4AA0-9FE3-4C43D1CE2492}" presName="conn2-1" presStyleLbl="parChTrans1D2" presStyleIdx="0" presStyleCnt="2"/>
      <dgm:spPr/>
    </dgm:pt>
    <dgm:pt modelId="{3F7F185A-CE47-4AC4-95A7-19D6BFF21A68}" type="pres">
      <dgm:prSet presAssocID="{4B3CF103-4302-4AA0-9FE3-4C43D1CE2492}" presName="connTx" presStyleLbl="parChTrans1D2" presStyleIdx="0" presStyleCnt="2"/>
      <dgm:spPr/>
    </dgm:pt>
    <dgm:pt modelId="{49234B00-E6CA-4BBB-8FDC-FCEEC2F31EE7}" type="pres">
      <dgm:prSet presAssocID="{9F8940D2-4DB7-4043-B110-26F61AC085AB}" presName="root2" presStyleCnt="0"/>
      <dgm:spPr/>
    </dgm:pt>
    <dgm:pt modelId="{ECEC2C1E-ABDB-49F0-8632-428318FE860E}" type="pres">
      <dgm:prSet presAssocID="{9F8940D2-4DB7-4043-B110-26F61AC085AB}" presName="LevelTwoTextNode" presStyleLbl="asst1" presStyleIdx="0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2B2546E-D7AC-426A-AA66-66DCC82E6CAE}" type="pres">
      <dgm:prSet presAssocID="{9F8940D2-4DB7-4043-B110-26F61AC085AB}" presName="level3hierChild" presStyleCnt="0"/>
      <dgm:spPr/>
    </dgm:pt>
    <dgm:pt modelId="{3FD1EA59-4C34-4214-B12F-D001AF8CAE5D}" type="pres">
      <dgm:prSet presAssocID="{A3846066-60DF-44AE-B83F-78B425832BEF}" presName="conn2-1" presStyleLbl="parChTrans1D3" presStyleIdx="0" presStyleCnt="2"/>
      <dgm:spPr/>
    </dgm:pt>
    <dgm:pt modelId="{BA68A061-08A2-4EA2-93ED-4CB4087C0BFF}" type="pres">
      <dgm:prSet presAssocID="{A3846066-60DF-44AE-B83F-78B425832BEF}" presName="connTx" presStyleLbl="parChTrans1D3" presStyleIdx="0" presStyleCnt="2"/>
      <dgm:spPr/>
    </dgm:pt>
    <dgm:pt modelId="{A6510178-B665-42CC-9FC7-C3CD8CD2565B}" type="pres">
      <dgm:prSet presAssocID="{69EA5F22-01E9-45E1-B027-E86534DA1832}" presName="root2" presStyleCnt="0"/>
      <dgm:spPr/>
    </dgm:pt>
    <dgm:pt modelId="{E29789CF-A0A5-462F-9E86-A549814F68B3}" type="pres">
      <dgm:prSet presAssocID="{69EA5F22-01E9-45E1-B027-E86534DA1832}" presName="LevelTwoTextNode" presStyleLbl="asst1" presStyleIdx="1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6F34D33-37F9-47DB-85F5-C48D77629A00}" type="pres">
      <dgm:prSet presAssocID="{69EA5F22-01E9-45E1-B027-E86534DA1832}" presName="level3hierChild" presStyleCnt="0"/>
      <dgm:spPr/>
    </dgm:pt>
    <dgm:pt modelId="{A7F88D44-3DD4-4425-97D3-772E6D688EA9}" type="pres">
      <dgm:prSet presAssocID="{93D3DB2F-F0E3-4676-86DB-C043A3B4197F}" presName="conn2-1" presStyleLbl="parChTrans1D3" presStyleIdx="1" presStyleCnt="2"/>
      <dgm:spPr/>
    </dgm:pt>
    <dgm:pt modelId="{D3D87875-8926-43BB-9C96-7B78146FCCE3}" type="pres">
      <dgm:prSet presAssocID="{93D3DB2F-F0E3-4676-86DB-C043A3B4197F}" presName="connTx" presStyleLbl="parChTrans1D3" presStyleIdx="1" presStyleCnt="2"/>
      <dgm:spPr/>
    </dgm:pt>
    <dgm:pt modelId="{B0EF582A-EB98-4A8B-A809-37800CD0C163}" type="pres">
      <dgm:prSet presAssocID="{81F07710-3468-488B-AF39-B9C6AF787C70}" presName="root2" presStyleCnt="0"/>
      <dgm:spPr/>
    </dgm:pt>
    <dgm:pt modelId="{89E568AF-7C54-4B88-B53A-D48326112D1C}" type="pres">
      <dgm:prSet presAssocID="{81F07710-3468-488B-AF39-B9C6AF787C70}" presName="LevelTwoTextNode" presStyleLbl="asst1" presStyleIdx="2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B50F4C6-C3C4-4EE4-9F59-6807C7A9AAD4}" type="pres">
      <dgm:prSet presAssocID="{81F07710-3468-488B-AF39-B9C6AF787C70}" presName="level3hierChild" presStyleCnt="0"/>
      <dgm:spPr/>
    </dgm:pt>
    <dgm:pt modelId="{6D928B07-98B6-43B5-AB73-90D927037DCB}" type="pres">
      <dgm:prSet presAssocID="{CDBB629B-BAA9-493E-9988-D663FE0F935D}" presName="conn2-1" presStyleLbl="parChTrans1D2" presStyleIdx="1" presStyleCnt="2"/>
      <dgm:spPr/>
    </dgm:pt>
    <dgm:pt modelId="{65701949-A133-4A10-9A66-1D6EDA0A098D}" type="pres">
      <dgm:prSet presAssocID="{CDBB629B-BAA9-493E-9988-D663FE0F935D}" presName="connTx" presStyleLbl="parChTrans1D2" presStyleIdx="1" presStyleCnt="2"/>
      <dgm:spPr/>
    </dgm:pt>
    <dgm:pt modelId="{F9EED28E-9ABC-42C4-99DA-7095572D1E59}" type="pres">
      <dgm:prSet presAssocID="{F5578907-AE00-42AC-828A-3602CE8DB4B8}" presName="root2" presStyleCnt="0"/>
      <dgm:spPr/>
    </dgm:pt>
    <dgm:pt modelId="{4693A51D-C5FF-4595-8182-A2FD9E89D117}" type="pres">
      <dgm:prSet presAssocID="{F5578907-AE00-42AC-828A-3602CE8DB4B8}" presName="LevelTwoTextNode" presStyleLbl="asst1" presStyleIdx="3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4F5669D-7262-4507-98BF-DE530379FF07}" type="pres">
      <dgm:prSet presAssocID="{F5578907-AE00-42AC-828A-3602CE8DB4B8}" presName="level3hierChild" presStyleCnt="0"/>
      <dgm:spPr/>
    </dgm:pt>
  </dgm:ptLst>
  <dgm:cxnLst>
    <dgm:cxn modelId="{B77E2C6E-557A-478A-A8C0-77388DB7AAF6}" type="presOf" srcId="{4B3CF103-4302-4AA0-9FE3-4C43D1CE2492}" destId="{3F7F185A-CE47-4AC4-95A7-19D6BFF21A68}" srcOrd="1" destOrd="0" presId="urn:microsoft.com/office/officeart/2008/layout/HorizontalMultiLevelHierarchy"/>
    <dgm:cxn modelId="{F397498F-D8FD-4FDB-A4F8-D7463A8857B9}" type="presOf" srcId="{93D3DB2F-F0E3-4676-86DB-C043A3B4197F}" destId="{D3D87875-8926-43BB-9C96-7B78146FCCE3}" srcOrd="1" destOrd="0" presId="urn:microsoft.com/office/officeart/2008/layout/HorizontalMultiLevelHierarchy"/>
    <dgm:cxn modelId="{F77CB63F-3A07-4A4F-8B5A-5E421BA7CDC7}" type="presOf" srcId="{4B3CF103-4302-4AA0-9FE3-4C43D1CE2492}" destId="{21D9A2EA-35FD-4671-898F-DAC4A9955438}" srcOrd="0" destOrd="0" presId="urn:microsoft.com/office/officeart/2008/layout/HorizontalMultiLevelHierarchy"/>
    <dgm:cxn modelId="{968C15DA-A135-4C2A-BC0A-9891325EFA2E}" type="presOf" srcId="{A3846066-60DF-44AE-B83F-78B425832BEF}" destId="{BA68A061-08A2-4EA2-93ED-4CB4087C0BFF}" srcOrd="1" destOrd="0" presId="urn:microsoft.com/office/officeart/2008/layout/HorizontalMultiLevelHierarchy"/>
    <dgm:cxn modelId="{CA1C6ACF-095F-47E2-9F73-C24BD3FBF573}" srcId="{9FDFC25C-050B-46FF-A6BB-108331C5A6BC}" destId="{DB0AC9B7-8F00-4CD7-8857-0D3D5D6DDFC9}" srcOrd="0" destOrd="0" parTransId="{2066F862-077B-48BA-B60B-885DC2695FB4}" sibTransId="{FD210230-4106-45C5-B7C4-F0A2E17DACD8}"/>
    <dgm:cxn modelId="{5F065D0E-2586-4867-8CBE-31F1EC85BA26}" srcId="{DB0AC9B7-8F00-4CD7-8857-0D3D5D6DDFC9}" destId="{F5578907-AE00-42AC-828A-3602CE8DB4B8}" srcOrd="1" destOrd="0" parTransId="{CDBB629B-BAA9-493E-9988-D663FE0F935D}" sibTransId="{5E08FA77-C27F-4E40-BE61-3DC45007ADA2}"/>
    <dgm:cxn modelId="{05701BE4-5847-4F9B-8354-246EFB9C0EB7}" type="presOf" srcId="{F5578907-AE00-42AC-828A-3602CE8DB4B8}" destId="{4693A51D-C5FF-4595-8182-A2FD9E89D117}" srcOrd="0" destOrd="0" presId="urn:microsoft.com/office/officeart/2008/layout/HorizontalMultiLevelHierarchy"/>
    <dgm:cxn modelId="{5FEF158C-CADE-4DDF-A526-6964B1FE6B27}" type="presOf" srcId="{A3846066-60DF-44AE-B83F-78B425832BEF}" destId="{3FD1EA59-4C34-4214-B12F-D001AF8CAE5D}" srcOrd="0" destOrd="0" presId="urn:microsoft.com/office/officeart/2008/layout/HorizontalMultiLevelHierarchy"/>
    <dgm:cxn modelId="{BEB7289F-7653-43C4-ACCA-8DB938DAB171}" type="presOf" srcId="{CDBB629B-BAA9-493E-9988-D663FE0F935D}" destId="{6D928B07-98B6-43B5-AB73-90D927037DCB}" srcOrd="0" destOrd="0" presId="urn:microsoft.com/office/officeart/2008/layout/HorizontalMultiLevelHierarchy"/>
    <dgm:cxn modelId="{5F4928B3-E5F5-4C5E-9795-0674B4D456BD}" srcId="{9F8940D2-4DB7-4043-B110-26F61AC085AB}" destId="{69EA5F22-01E9-45E1-B027-E86534DA1832}" srcOrd="0" destOrd="0" parTransId="{A3846066-60DF-44AE-B83F-78B425832BEF}" sibTransId="{3FE9B68E-B689-44E7-B563-46038CDBEBAE}"/>
    <dgm:cxn modelId="{B2346109-5FAF-4310-9A88-F06158B72B30}" type="presOf" srcId="{CDBB629B-BAA9-493E-9988-D663FE0F935D}" destId="{65701949-A133-4A10-9A66-1D6EDA0A098D}" srcOrd="1" destOrd="0" presId="urn:microsoft.com/office/officeart/2008/layout/HorizontalMultiLevelHierarchy"/>
    <dgm:cxn modelId="{2BAEEF5D-DD95-46B8-8DBB-B632779E794D}" srcId="{DB0AC9B7-8F00-4CD7-8857-0D3D5D6DDFC9}" destId="{9F8940D2-4DB7-4043-B110-26F61AC085AB}" srcOrd="0" destOrd="0" parTransId="{4B3CF103-4302-4AA0-9FE3-4C43D1CE2492}" sibTransId="{E66CCDFE-EC77-4A8E-8BD8-D2AFE838F4EB}"/>
    <dgm:cxn modelId="{CB59B7E8-43E7-4C67-A45F-B0F75D92C915}" type="presOf" srcId="{81F07710-3468-488B-AF39-B9C6AF787C70}" destId="{89E568AF-7C54-4B88-B53A-D48326112D1C}" srcOrd="0" destOrd="0" presId="urn:microsoft.com/office/officeart/2008/layout/HorizontalMultiLevelHierarchy"/>
    <dgm:cxn modelId="{52440655-5357-4471-8A57-F07CEE68678E}" type="presOf" srcId="{DB0AC9B7-8F00-4CD7-8857-0D3D5D6DDFC9}" destId="{EED1905C-3D80-4F4C-B3FA-7165AF7D93EF}" srcOrd="0" destOrd="0" presId="urn:microsoft.com/office/officeart/2008/layout/HorizontalMultiLevelHierarchy"/>
    <dgm:cxn modelId="{5CF2208D-296C-4514-966A-D23D3F380ED1}" type="presOf" srcId="{9F8940D2-4DB7-4043-B110-26F61AC085AB}" destId="{ECEC2C1E-ABDB-49F0-8632-428318FE860E}" srcOrd="0" destOrd="0" presId="urn:microsoft.com/office/officeart/2008/layout/HorizontalMultiLevelHierarchy"/>
    <dgm:cxn modelId="{332A7ED8-49E0-46DF-9960-B5C55ADD11B5}" srcId="{9F8940D2-4DB7-4043-B110-26F61AC085AB}" destId="{81F07710-3468-488B-AF39-B9C6AF787C70}" srcOrd="1" destOrd="0" parTransId="{93D3DB2F-F0E3-4676-86DB-C043A3B4197F}" sibTransId="{DCA54F6B-76A4-4FA9-B155-5E47D1646959}"/>
    <dgm:cxn modelId="{0315E039-0696-4E48-A5CA-A8FE9EC00E72}" type="presOf" srcId="{69EA5F22-01E9-45E1-B027-E86534DA1832}" destId="{E29789CF-A0A5-462F-9E86-A549814F68B3}" srcOrd="0" destOrd="0" presId="urn:microsoft.com/office/officeart/2008/layout/HorizontalMultiLevelHierarchy"/>
    <dgm:cxn modelId="{5F0187B1-FFD9-49E9-BD2B-13B8F6E8DF58}" type="presOf" srcId="{9FDFC25C-050B-46FF-A6BB-108331C5A6BC}" destId="{A13EA522-DE17-47E9-83C1-6AE3408A2957}" srcOrd="0" destOrd="0" presId="urn:microsoft.com/office/officeart/2008/layout/HorizontalMultiLevelHierarchy"/>
    <dgm:cxn modelId="{DC98CA21-025F-44FA-969C-381899964261}" type="presOf" srcId="{93D3DB2F-F0E3-4676-86DB-C043A3B4197F}" destId="{A7F88D44-3DD4-4425-97D3-772E6D688EA9}" srcOrd="0" destOrd="0" presId="urn:microsoft.com/office/officeart/2008/layout/HorizontalMultiLevelHierarchy"/>
    <dgm:cxn modelId="{DE1CBB3F-942D-42D7-B448-B0A7C54FB4C4}" type="presParOf" srcId="{A13EA522-DE17-47E9-83C1-6AE3408A2957}" destId="{14D0B885-DFC2-41DF-91D1-8E7D57691857}" srcOrd="0" destOrd="0" presId="urn:microsoft.com/office/officeart/2008/layout/HorizontalMultiLevelHierarchy"/>
    <dgm:cxn modelId="{6E8729BB-5728-4BB7-A048-216EE885C5FD}" type="presParOf" srcId="{14D0B885-DFC2-41DF-91D1-8E7D57691857}" destId="{EED1905C-3D80-4F4C-B3FA-7165AF7D93EF}" srcOrd="0" destOrd="0" presId="urn:microsoft.com/office/officeart/2008/layout/HorizontalMultiLevelHierarchy"/>
    <dgm:cxn modelId="{97DE27F4-E967-415D-B1D3-6E96CF90AEBD}" type="presParOf" srcId="{14D0B885-DFC2-41DF-91D1-8E7D57691857}" destId="{8DD11331-CFF3-4A08-825B-CA2E155664CE}" srcOrd="1" destOrd="0" presId="urn:microsoft.com/office/officeart/2008/layout/HorizontalMultiLevelHierarchy"/>
    <dgm:cxn modelId="{3B71798F-C88E-4C3C-BBC1-A2D04C1C320F}" type="presParOf" srcId="{8DD11331-CFF3-4A08-825B-CA2E155664CE}" destId="{21D9A2EA-35FD-4671-898F-DAC4A9955438}" srcOrd="0" destOrd="0" presId="urn:microsoft.com/office/officeart/2008/layout/HorizontalMultiLevelHierarchy"/>
    <dgm:cxn modelId="{C17097F3-6189-458A-A9AD-A7FCA53A09B7}" type="presParOf" srcId="{21D9A2EA-35FD-4671-898F-DAC4A9955438}" destId="{3F7F185A-CE47-4AC4-95A7-19D6BFF21A68}" srcOrd="0" destOrd="0" presId="urn:microsoft.com/office/officeart/2008/layout/HorizontalMultiLevelHierarchy"/>
    <dgm:cxn modelId="{B1D9B0E4-EAD7-4713-97C7-99B0D36A0747}" type="presParOf" srcId="{8DD11331-CFF3-4A08-825B-CA2E155664CE}" destId="{49234B00-E6CA-4BBB-8FDC-FCEEC2F31EE7}" srcOrd="1" destOrd="0" presId="urn:microsoft.com/office/officeart/2008/layout/HorizontalMultiLevelHierarchy"/>
    <dgm:cxn modelId="{C0945FF3-4AE3-48B3-B82F-CF05F815713D}" type="presParOf" srcId="{49234B00-E6CA-4BBB-8FDC-FCEEC2F31EE7}" destId="{ECEC2C1E-ABDB-49F0-8632-428318FE860E}" srcOrd="0" destOrd="0" presId="urn:microsoft.com/office/officeart/2008/layout/HorizontalMultiLevelHierarchy"/>
    <dgm:cxn modelId="{6B529BA8-C192-4496-B5D6-D9A6569FAA09}" type="presParOf" srcId="{49234B00-E6CA-4BBB-8FDC-FCEEC2F31EE7}" destId="{02B2546E-D7AC-426A-AA66-66DCC82E6CAE}" srcOrd="1" destOrd="0" presId="urn:microsoft.com/office/officeart/2008/layout/HorizontalMultiLevelHierarchy"/>
    <dgm:cxn modelId="{8D4CED6B-C7A8-4118-9577-7E6D2C7AC15A}" type="presParOf" srcId="{02B2546E-D7AC-426A-AA66-66DCC82E6CAE}" destId="{3FD1EA59-4C34-4214-B12F-D001AF8CAE5D}" srcOrd="0" destOrd="0" presId="urn:microsoft.com/office/officeart/2008/layout/HorizontalMultiLevelHierarchy"/>
    <dgm:cxn modelId="{7C22EBE2-91EB-4345-9A45-BA6976523727}" type="presParOf" srcId="{3FD1EA59-4C34-4214-B12F-D001AF8CAE5D}" destId="{BA68A061-08A2-4EA2-93ED-4CB4087C0BFF}" srcOrd="0" destOrd="0" presId="urn:microsoft.com/office/officeart/2008/layout/HorizontalMultiLevelHierarchy"/>
    <dgm:cxn modelId="{E9529B41-0C3D-4B50-8147-54E60D89839F}" type="presParOf" srcId="{02B2546E-D7AC-426A-AA66-66DCC82E6CAE}" destId="{A6510178-B665-42CC-9FC7-C3CD8CD2565B}" srcOrd="1" destOrd="0" presId="urn:microsoft.com/office/officeart/2008/layout/HorizontalMultiLevelHierarchy"/>
    <dgm:cxn modelId="{66C4F22D-A190-4390-9973-C1E11D4F1CBC}" type="presParOf" srcId="{A6510178-B665-42CC-9FC7-C3CD8CD2565B}" destId="{E29789CF-A0A5-462F-9E86-A549814F68B3}" srcOrd="0" destOrd="0" presId="urn:microsoft.com/office/officeart/2008/layout/HorizontalMultiLevelHierarchy"/>
    <dgm:cxn modelId="{9ABB29ED-4E52-479D-ABB6-44ADAE28CA07}" type="presParOf" srcId="{A6510178-B665-42CC-9FC7-C3CD8CD2565B}" destId="{26F34D33-37F9-47DB-85F5-C48D77629A00}" srcOrd="1" destOrd="0" presId="urn:microsoft.com/office/officeart/2008/layout/HorizontalMultiLevelHierarchy"/>
    <dgm:cxn modelId="{572024F7-DC6D-4A54-AB85-8386E25716ED}" type="presParOf" srcId="{02B2546E-D7AC-426A-AA66-66DCC82E6CAE}" destId="{A7F88D44-3DD4-4425-97D3-772E6D688EA9}" srcOrd="2" destOrd="0" presId="urn:microsoft.com/office/officeart/2008/layout/HorizontalMultiLevelHierarchy"/>
    <dgm:cxn modelId="{23C8573A-347B-4BDA-9E66-77480E486B96}" type="presParOf" srcId="{A7F88D44-3DD4-4425-97D3-772E6D688EA9}" destId="{D3D87875-8926-43BB-9C96-7B78146FCCE3}" srcOrd="0" destOrd="0" presId="urn:microsoft.com/office/officeart/2008/layout/HorizontalMultiLevelHierarchy"/>
    <dgm:cxn modelId="{E98AFD6E-7AD6-4BA6-8940-7DD092DFB1EF}" type="presParOf" srcId="{02B2546E-D7AC-426A-AA66-66DCC82E6CAE}" destId="{B0EF582A-EB98-4A8B-A809-37800CD0C163}" srcOrd="3" destOrd="0" presId="urn:microsoft.com/office/officeart/2008/layout/HorizontalMultiLevelHierarchy"/>
    <dgm:cxn modelId="{045B9ED2-67A9-43C1-983C-15FF7424A0E5}" type="presParOf" srcId="{B0EF582A-EB98-4A8B-A809-37800CD0C163}" destId="{89E568AF-7C54-4B88-B53A-D48326112D1C}" srcOrd="0" destOrd="0" presId="urn:microsoft.com/office/officeart/2008/layout/HorizontalMultiLevelHierarchy"/>
    <dgm:cxn modelId="{4345096E-1132-4F9B-9160-202C24EBE94C}" type="presParOf" srcId="{B0EF582A-EB98-4A8B-A809-37800CD0C163}" destId="{FB50F4C6-C3C4-4EE4-9F59-6807C7A9AAD4}" srcOrd="1" destOrd="0" presId="urn:microsoft.com/office/officeart/2008/layout/HorizontalMultiLevelHierarchy"/>
    <dgm:cxn modelId="{92089291-D26A-4AE8-BDD9-E72627309794}" type="presParOf" srcId="{8DD11331-CFF3-4A08-825B-CA2E155664CE}" destId="{6D928B07-98B6-43B5-AB73-90D927037DCB}" srcOrd="2" destOrd="0" presId="urn:microsoft.com/office/officeart/2008/layout/HorizontalMultiLevelHierarchy"/>
    <dgm:cxn modelId="{66A3E64D-B545-497A-AEC3-05AD373AF63C}" type="presParOf" srcId="{6D928B07-98B6-43B5-AB73-90D927037DCB}" destId="{65701949-A133-4A10-9A66-1D6EDA0A098D}" srcOrd="0" destOrd="0" presId="urn:microsoft.com/office/officeart/2008/layout/HorizontalMultiLevelHierarchy"/>
    <dgm:cxn modelId="{0289BC43-28AD-42B4-959C-2ADE0CA924E4}" type="presParOf" srcId="{8DD11331-CFF3-4A08-825B-CA2E155664CE}" destId="{F9EED28E-9ABC-42C4-99DA-7095572D1E59}" srcOrd="3" destOrd="0" presId="urn:microsoft.com/office/officeart/2008/layout/HorizontalMultiLevelHierarchy"/>
    <dgm:cxn modelId="{ACD89381-D71A-40E1-B378-8CC2FFD2832E}" type="presParOf" srcId="{F9EED28E-9ABC-42C4-99DA-7095572D1E59}" destId="{4693A51D-C5FF-4595-8182-A2FD9E89D117}" srcOrd="0" destOrd="0" presId="urn:microsoft.com/office/officeart/2008/layout/HorizontalMultiLevelHierarchy"/>
    <dgm:cxn modelId="{7A73D3B7-323F-4B89-ADD5-D438AFF731DB}" type="presParOf" srcId="{F9EED28E-9ABC-42C4-99DA-7095572D1E59}" destId="{F4F5669D-7262-4507-98BF-DE530379FF0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928B07-98B6-43B5-AB73-90D927037DCB}">
      <dsp:nvSpPr>
        <dsp:cNvPr id="0" name=""/>
        <dsp:cNvSpPr/>
      </dsp:nvSpPr>
      <dsp:spPr>
        <a:xfrm>
          <a:off x="2003011" y="1692188"/>
          <a:ext cx="421828" cy="401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0914" y="0"/>
              </a:lnTo>
              <a:lnTo>
                <a:pt x="210914" y="401894"/>
              </a:lnTo>
              <a:lnTo>
                <a:pt x="421828" y="401894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2199360" y="1878569"/>
        <a:ext cx="29131" cy="29131"/>
      </dsp:txXfrm>
    </dsp:sp>
    <dsp:sp modelId="{A7F88D44-3DD4-4425-97D3-772E6D688EA9}">
      <dsp:nvSpPr>
        <dsp:cNvPr id="0" name=""/>
        <dsp:cNvSpPr/>
      </dsp:nvSpPr>
      <dsp:spPr>
        <a:xfrm>
          <a:off x="4533983" y="1290293"/>
          <a:ext cx="421828" cy="401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0914" y="0"/>
              </a:lnTo>
              <a:lnTo>
                <a:pt x="210914" y="401894"/>
              </a:lnTo>
              <a:lnTo>
                <a:pt x="421828" y="401894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730332" y="1476674"/>
        <a:ext cx="29131" cy="29131"/>
      </dsp:txXfrm>
    </dsp:sp>
    <dsp:sp modelId="{3FD1EA59-4C34-4214-B12F-D001AF8CAE5D}">
      <dsp:nvSpPr>
        <dsp:cNvPr id="0" name=""/>
        <dsp:cNvSpPr/>
      </dsp:nvSpPr>
      <dsp:spPr>
        <a:xfrm>
          <a:off x="4533983" y="888398"/>
          <a:ext cx="421828" cy="401894"/>
        </a:xfrm>
        <a:custGeom>
          <a:avLst/>
          <a:gdLst/>
          <a:ahLst/>
          <a:cxnLst/>
          <a:rect l="0" t="0" r="0" b="0"/>
          <a:pathLst>
            <a:path>
              <a:moveTo>
                <a:pt x="0" y="401894"/>
              </a:moveTo>
              <a:lnTo>
                <a:pt x="210914" y="401894"/>
              </a:lnTo>
              <a:lnTo>
                <a:pt x="210914" y="0"/>
              </a:lnTo>
              <a:lnTo>
                <a:pt x="421828" y="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730332" y="1074780"/>
        <a:ext cx="29131" cy="29131"/>
      </dsp:txXfrm>
    </dsp:sp>
    <dsp:sp modelId="{21D9A2EA-35FD-4671-898F-DAC4A9955438}">
      <dsp:nvSpPr>
        <dsp:cNvPr id="0" name=""/>
        <dsp:cNvSpPr/>
      </dsp:nvSpPr>
      <dsp:spPr>
        <a:xfrm>
          <a:off x="2003011" y="1290293"/>
          <a:ext cx="421828" cy="401894"/>
        </a:xfrm>
        <a:custGeom>
          <a:avLst/>
          <a:gdLst/>
          <a:ahLst/>
          <a:cxnLst/>
          <a:rect l="0" t="0" r="0" b="0"/>
          <a:pathLst>
            <a:path>
              <a:moveTo>
                <a:pt x="0" y="401894"/>
              </a:moveTo>
              <a:lnTo>
                <a:pt x="210914" y="401894"/>
              </a:lnTo>
              <a:lnTo>
                <a:pt x="210914" y="0"/>
              </a:lnTo>
              <a:lnTo>
                <a:pt x="421828" y="0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2199360" y="1476674"/>
        <a:ext cx="29131" cy="29131"/>
      </dsp:txXfrm>
    </dsp:sp>
    <dsp:sp modelId="{EED1905C-3D80-4F4C-B3FA-7165AF7D93EF}">
      <dsp:nvSpPr>
        <dsp:cNvPr id="0" name=""/>
        <dsp:cNvSpPr/>
      </dsp:nvSpPr>
      <dsp:spPr>
        <a:xfrm rot="16200000">
          <a:off x="-10691" y="1370672"/>
          <a:ext cx="3384376" cy="643031"/>
        </a:xfrm>
        <a:prstGeom prst="rect">
          <a:avLst/>
        </a:prstGeom>
        <a:solidFill>
          <a:srgbClr val="42B9FF">
            <a:alpha val="80000"/>
          </a:srgb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Users</a:t>
          </a:r>
          <a:endParaRPr lang="en-GB" sz="4200" kern="1200" dirty="0"/>
        </a:p>
      </dsp:txBody>
      <dsp:txXfrm>
        <a:off x="-10691" y="1370672"/>
        <a:ext cx="3384376" cy="643031"/>
      </dsp:txXfrm>
    </dsp:sp>
    <dsp:sp modelId="{ECEC2C1E-ABDB-49F0-8632-428318FE860E}">
      <dsp:nvSpPr>
        <dsp:cNvPr id="0" name=""/>
        <dsp:cNvSpPr/>
      </dsp:nvSpPr>
      <dsp:spPr>
        <a:xfrm>
          <a:off x="2424840" y="968777"/>
          <a:ext cx="2109143" cy="643031"/>
        </a:xfrm>
        <a:prstGeom prst="rect">
          <a:avLst/>
        </a:prstGeom>
        <a:solidFill>
          <a:srgbClr val="42B9FF">
            <a:alpha val="90000"/>
          </a:srgb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Proxy</a:t>
          </a:r>
          <a:endParaRPr lang="en-GB" sz="2700" kern="1200" dirty="0"/>
        </a:p>
      </dsp:txBody>
      <dsp:txXfrm>
        <a:off x="2424840" y="968777"/>
        <a:ext cx="2109143" cy="643031"/>
      </dsp:txXfrm>
    </dsp:sp>
    <dsp:sp modelId="{E29789CF-A0A5-462F-9E86-A549814F68B3}">
      <dsp:nvSpPr>
        <dsp:cNvPr id="0" name=""/>
        <dsp:cNvSpPr/>
      </dsp:nvSpPr>
      <dsp:spPr>
        <a:xfrm>
          <a:off x="4955812" y="566882"/>
          <a:ext cx="2109143" cy="643031"/>
        </a:xfrm>
        <a:prstGeom prst="rect">
          <a:avLst/>
        </a:prstGeom>
        <a:solidFill>
          <a:srgbClr val="7040AF">
            <a:alpha val="89804"/>
          </a:srgb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Pulse Instance</a:t>
          </a:r>
          <a:endParaRPr lang="en-GB" sz="2700" kern="1200" dirty="0"/>
        </a:p>
      </dsp:txBody>
      <dsp:txXfrm>
        <a:off x="4955812" y="566882"/>
        <a:ext cx="2109143" cy="643031"/>
      </dsp:txXfrm>
    </dsp:sp>
    <dsp:sp modelId="{89E568AF-7C54-4B88-B53A-D48326112D1C}">
      <dsp:nvSpPr>
        <dsp:cNvPr id="0" name=""/>
        <dsp:cNvSpPr/>
      </dsp:nvSpPr>
      <dsp:spPr>
        <a:xfrm>
          <a:off x="4955812" y="1370672"/>
          <a:ext cx="2109143" cy="643031"/>
        </a:xfrm>
        <a:prstGeom prst="rect">
          <a:avLst/>
        </a:prstGeom>
        <a:solidFill>
          <a:srgbClr val="7040AF">
            <a:alpha val="89804"/>
          </a:srgb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Pulse Instance</a:t>
          </a:r>
          <a:endParaRPr lang="en-GB" sz="2700" kern="1200" dirty="0"/>
        </a:p>
      </dsp:txBody>
      <dsp:txXfrm>
        <a:off x="4955812" y="1370672"/>
        <a:ext cx="2109143" cy="643031"/>
      </dsp:txXfrm>
    </dsp:sp>
    <dsp:sp modelId="{4693A51D-C5FF-4595-8182-A2FD9E89D117}">
      <dsp:nvSpPr>
        <dsp:cNvPr id="0" name=""/>
        <dsp:cNvSpPr/>
      </dsp:nvSpPr>
      <dsp:spPr>
        <a:xfrm>
          <a:off x="2424840" y="1772566"/>
          <a:ext cx="2109143" cy="643031"/>
        </a:xfrm>
        <a:prstGeom prst="rect">
          <a:avLst/>
        </a:prstGeom>
        <a:solidFill>
          <a:srgbClr val="42B9FF">
            <a:alpha val="90000"/>
          </a:srgb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Authentication</a:t>
          </a:r>
          <a:endParaRPr lang="en-GB" sz="2700" kern="1200" dirty="0"/>
        </a:p>
      </dsp:txBody>
      <dsp:txXfrm>
        <a:off x="2424840" y="1772566"/>
        <a:ext cx="2109143" cy="643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7E93-F3C0-43EF-A447-091712454E32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60A9-7384-4FB2-9458-EF48D17C07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88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7E93-F3C0-43EF-A447-091712454E32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60A9-7384-4FB2-9458-EF48D17C07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61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7E93-F3C0-43EF-A447-091712454E32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60A9-7384-4FB2-9458-EF48D17C07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6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7E93-F3C0-43EF-A447-091712454E32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60A9-7384-4FB2-9458-EF48D17C07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01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7E93-F3C0-43EF-A447-091712454E32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60A9-7384-4FB2-9458-EF48D17C07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38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7E93-F3C0-43EF-A447-091712454E32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60A9-7384-4FB2-9458-EF48D17C07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98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7E93-F3C0-43EF-A447-091712454E32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60A9-7384-4FB2-9458-EF48D17C07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609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7E93-F3C0-43EF-A447-091712454E32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60A9-7384-4FB2-9458-EF48D17C07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67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7E93-F3C0-43EF-A447-091712454E32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60A9-7384-4FB2-9458-EF48D17C07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42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7E93-F3C0-43EF-A447-091712454E32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60A9-7384-4FB2-9458-EF48D17C07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4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7E93-F3C0-43EF-A447-091712454E32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60A9-7384-4FB2-9458-EF48D17C07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48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37E93-F3C0-43EF-A447-091712454E32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460A9-7384-4FB2-9458-EF48D17C07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35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7812433"/>
              </p:ext>
            </p:extLst>
          </p:nvPr>
        </p:nvGraphicFramePr>
        <p:xfrm>
          <a:off x="467544" y="1412776"/>
          <a:ext cx="8424936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176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7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</dc:creator>
  <cp:lastModifiedBy>ray</cp:lastModifiedBy>
  <cp:revision>1</cp:revision>
  <dcterms:created xsi:type="dcterms:W3CDTF">2022-11-16T17:35:01Z</dcterms:created>
  <dcterms:modified xsi:type="dcterms:W3CDTF">2022-11-16T17:44:19Z</dcterms:modified>
</cp:coreProperties>
</file>