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7" name="Picture 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32257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409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12" name="Picture 1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3250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17" name="Picture 1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74243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22" name="Picture 2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45236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388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27" name="Picture 2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264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32" name="Picture 3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232257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5409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pic>
        <p:nvPicPr>
          <p:cNvPr id="37" name="Picture 3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03250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2" name="Picture 4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574243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47" name="Picture 4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745236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52" name="Picture 5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1264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57" name="Picture 5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232257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09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pic>
        <p:nvPicPr>
          <p:cNvPr id="62" name="Picture 6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403250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pic>
        <p:nvPicPr>
          <p:cNvPr id="67" name="Picture 66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74243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pic>
        <p:nvPicPr>
          <p:cNvPr id="72" name="Picture 71" descr="LT-R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B-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745236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51560"/>
            <a:ext cx="438912" cy="621792"/>
          </a:xfrm>
          <a:prstGeom prst="rect">
            <a:avLst/>
          </a:prstGeom>
        </p:spPr>
      </p:pic>
      <p:pic>
        <p:nvPicPr>
          <p:cNvPr id="3" name="Picture 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1051560"/>
            <a:ext cx="438912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408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168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" name="Picture 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1051560"/>
            <a:ext cx="438912" cy="621792"/>
          </a:xfrm>
          <a:prstGeom prst="rect">
            <a:avLst/>
          </a:prstGeom>
        </p:spPr>
      </p:pic>
      <p:pic>
        <p:nvPicPr>
          <p:cNvPr id="8" name="Picture 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1051560"/>
            <a:ext cx="438912" cy="621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8336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257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054096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pic>
        <p:nvPicPr>
          <p:cNvPr id="12" name="Picture 1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1051560"/>
            <a:ext cx="438912" cy="621792"/>
          </a:xfrm>
          <a:prstGeom prst="rect">
            <a:avLst/>
          </a:prstGeom>
        </p:spPr>
      </p:pic>
      <p:pic>
        <p:nvPicPr>
          <p:cNvPr id="13" name="Picture 1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1051560"/>
            <a:ext cx="438912" cy="6217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98264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250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4024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1051560"/>
            <a:ext cx="438912" cy="621792"/>
          </a:xfrm>
          <a:prstGeom prst="rect">
            <a:avLst/>
          </a:prstGeom>
        </p:spPr>
      </p:pic>
      <p:pic>
        <p:nvPicPr>
          <p:cNvPr id="18" name="Picture 1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1560"/>
            <a:ext cx="438912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08192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4243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3952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1560"/>
            <a:ext cx="438912" cy="621792"/>
          </a:xfrm>
          <a:prstGeom prst="rect">
            <a:avLst/>
          </a:prstGeom>
        </p:spPr>
      </p:pic>
      <p:pic>
        <p:nvPicPr>
          <p:cNvPr id="23" name="Picture 2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051560"/>
            <a:ext cx="438912" cy="621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8120" y="6858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5236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183880" y="16916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7" name="Picture 2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38912" cy="621792"/>
          </a:xfrm>
          <a:prstGeom prst="rect">
            <a:avLst/>
          </a:prstGeom>
        </p:spPr>
      </p:pic>
      <p:pic>
        <p:nvPicPr>
          <p:cNvPr id="28" name="Picture 2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3108960"/>
            <a:ext cx="438912" cy="6217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78408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64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4168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2" name="Picture 3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3108960"/>
            <a:ext cx="438912" cy="621792"/>
          </a:xfrm>
          <a:prstGeom prst="rect">
            <a:avLst/>
          </a:prstGeom>
        </p:spPr>
      </p:pic>
      <p:pic>
        <p:nvPicPr>
          <p:cNvPr id="33" name="Picture 3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3108960"/>
            <a:ext cx="438912" cy="62179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88336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257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054096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37" name="Picture 3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3108960"/>
            <a:ext cx="438912" cy="621792"/>
          </a:xfrm>
          <a:prstGeom prst="rect">
            <a:avLst/>
          </a:prstGeom>
        </p:spPr>
      </p:pic>
      <p:pic>
        <p:nvPicPr>
          <p:cNvPr id="38" name="Picture 3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3108960"/>
            <a:ext cx="438912" cy="6217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398264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250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64024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2" name="Picture 4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3108960"/>
            <a:ext cx="438912" cy="621792"/>
          </a:xfrm>
          <a:prstGeom prst="rect">
            <a:avLst/>
          </a:prstGeom>
        </p:spPr>
      </p:pic>
      <p:pic>
        <p:nvPicPr>
          <p:cNvPr id="43" name="Picture 4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108960"/>
            <a:ext cx="438912" cy="62179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108192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4243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3952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108960"/>
            <a:ext cx="438912" cy="621792"/>
          </a:xfrm>
          <a:prstGeom prst="rect">
            <a:avLst/>
          </a:prstGeom>
        </p:spPr>
      </p:pic>
      <p:pic>
        <p:nvPicPr>
          <p:cNvPr id="48" name="Picture 4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108960"/>
            <a:ext cx="438912" cy="6217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818120" y="2743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236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83880" y="3749039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166360"/>
            <a:ext cx="438912" cy="621792"/>
          </a:xfrm>
          <a:prstGeom prst="rect">
            <a:avLst/>
          </a:prstGeom>
        </p:spPr>
      </p:pic>
      <p:pic>
        <p:nvPicPr>
          <p:cNvPr id="53" name="Picture 5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88" y="5166360"/>
            <a:ext cx="438912" cy="62179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978408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64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44168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7" name="Picture 5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6" y="5166360"/>
            <a:ext cx="438912" cy="621792"/>
          </a:xfrm>
          <a:prstGeom prst="rect">
            <a:avLst/>
          </a:prstGeom>
        </p:spPr>
      </p:pic>
      <p:pic>
        <p:nvPicPr>
          <p:cNvPr id="58" name="Picture 5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6" y="5166360"/>
            <a:ext cx="438912" cy="62179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688336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2257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3054096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4</a:t>
            </a:r>
          </a:p>
        </p:txBody>
      </p:sp>
      <p:pic>
        <p:nvPicPr>
          <p:cNvPr id="62" name="Picture 6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44" y="5166360"/>
            <a:ext cx="438912" cy="621792"/>
          </a:xfrm>
          <a:prstGeom prst="rect">
            <a:avLst/>
          </a:prstGeom>
        </p:spPr>
      </p:pic>
      <p:pic>
        <p:nvPicPr>
          <p:cNvPr id="63" name="Picture 6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44" y="5166360"/>
            <a:ext cx="438912" cy="62179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398264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3250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4024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7" name="Picture 66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2" y="5166360"/>
            <a:ext cx="438912" cy="621792"/>
          </a:xfrm>
          <a:prstGeom prst="rect">
            <a:avLst/>
          </a:prstGeom>
        </p:spPr>
      </p:pic>
      <p:pic>
        <p:nvPicPr>
          <p:cNvPr id="68" name="Picture 67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5166360"/>
            <a:ext cx="438912" cy="62179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108192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4243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73952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2" name="Picture 71" descr="LB-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166360"/>
            <a:ext cx="438912" cy="621792"/>
          </a:xfrm>
          <a:prstGeom prst="rect">
            <a:avLst/>
          </a:prstGeom>
        </p:spPr>
      </p:pic>
      <p:pic>
        <p:nvPicPr>
          <p:cNvPr id="73" name="Picture 72" descr="LT-R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166360"/>
            <a:ext cx="438912" cy="6217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818120" y="48006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5236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83880" y="5806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