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23544" y="152704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04288" y="152704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5032" y="152704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65776" y="152704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6520" y="152704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27263" y="152704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3544" y="341985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04288" y="341985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5032" y="341985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65776" y="341985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6520" y="341985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7263" y="341985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3544" y="531266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04288" y="531266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5032" y="531266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65776" y="531266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46520" y="531266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27263" y="531266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23544" y="152704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04288" y="152704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5032" y="152704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65776" y="152704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6520" y="152704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27263" y="152704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3544" y="341985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04288" y="341985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5032" y="341985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65776" y="341985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6520" y="341985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7263" y="341985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3544" y="531266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04288" y="531266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5032" y="531266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65776" y="531266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46520" y="531266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27263" y="531266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