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430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430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430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430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144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9144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14400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03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43200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743200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743200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743200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143000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143000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143000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143000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143000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914400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914400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743200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743200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743200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743200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743200"/>
            <a:ext cx="228600" cy="228600"/>
          </a:xfrm>
          <a:prstGeom prst="rect">
            <a:avLst/>
          </a:prstGeom>
        </p:spPr>
      </p:pic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971800"/>
            <a:ext cx="228600" cy="2286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75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86200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86200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886200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886200"/>
            <a:ext cx="228600" cy="2286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03120" y="54864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5486400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886200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886200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886200"/>
            <a:ext cx="228600" cy="228600"/>
          </a:xfrm>
          <a:prstGeom prst="rect">
            <a:avLst/>
          </a:prstGeom>
        </p:spPr>
      </p:pic>
      <p:pic>
        <p:nvPicPr>
          <p:cNvPr id="38" name="Picture 3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886200"/>
            <a:ext cx="228600" cy="228600"/>
          </a:xfrm>
          <a:prstGeom prst="rect">
            <a:avLst/>
          </a:prstGeom>
        </p:spPr>
      </p:pic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886200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657600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657600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5486400"/>
            <a:ext cx="228600" cy="228600"/>
          </a:xfrm>
          <a:prstGeom prst="rect">
            <a:avLst/>
          </a:prstGeom>
        </p:spPr>
      </p:pic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5486400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5486400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486400"/>
            <a:ext cx="228600" cy="228600"/>
          </a:xfrm>
          <a:prstGeom prst="rect">
            <a:avLst/>
          </a:prstGeom>
        </p:spPr>
      </p:pic>
      <p:pic>
        <p:nvPicPr>
          <p:cNvPr id="46" name="Picture 4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5486400"/>
            <a:ext cx="228600" cy="228600"/>
          </a:xfrm>
          <a:prstGeom prst="rect">
            <a:avLst/>
          </a:prstGeom>
        </p:spPr>
      </p:pic>
      <p:pic>
        <p:nvPicPr>
          <p:cNvPr id="47" name="Picture 4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5715000"/>
            <a:ext cx="228600" cy="228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675120" y="54864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603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143000"/>
            <a:ext cx="228600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7520" y="11887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79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430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1430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1430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1430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143000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914400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914400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914400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914400"/>
            <a:ext cx="228600" cy="228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75120" y="11887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0320" y="54864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86200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86200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886200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886200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886200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886200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886200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57600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657600"/>
            <a:ext cx="228600" cy="228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17920" y="54864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3886200"/>
            <a:ext cx="228600" cy="228600"/>
          </a:xfrm>
          <a:prstGeom prst="rect">
            <a:avLst/>
          </a:prstGeom>
        </p:spPr>
      </p:pic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3886200"/>
            <a:ext cx="228600" cy="228600"/>
          </a:xfrm>
          <a:prstGeom prst="rect">
            <a:avLst/>
          </a:prstGeom>
        </p:spPr>
      </p:pic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886200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886200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886200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3886200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886200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886200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6576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