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5146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2514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14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2860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22860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860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1148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1148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1148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114800"/>
            <a:ext cx="2286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463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89120" y="4114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146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146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146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5146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