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25146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25146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146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146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2286000"/>
            <a:ext cx="2286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1920" y="4114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148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148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1148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1148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1148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89120" y="4114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146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146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146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5146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5146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2860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860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41148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41148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148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148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1148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43434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43434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3434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1920" y="2560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146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46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146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