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41148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41148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4114800"/>
            <a:ext cx="228600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1920" y="2560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146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146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389120" y="4114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5146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5146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146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146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146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5146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41148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41148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148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148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1148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4343400"/>
            <a:ext cx="228600" cy="228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31920" y="2560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146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14600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14600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5146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