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1148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1148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148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148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148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3434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3434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3434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343400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1920" y="2560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