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-2286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9" y="-228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9" y="-228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228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-457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9" y="-457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9" y="-457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457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457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-6858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