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114800"/>
            <a:ext cx="228600" cy="228600"/>
          </a:xfrm>
          <a:prstGeom prst="rect">
            <a:avLst/>
          </a:prstGeom>
        </p:spPr>
      </p:pic>
      <p:pic>
        <p:nvPicPr>
          <p:cNvPr id="3" name="Picture 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4114800"/>
            <a:ext cx="228600" cy="228600"/>
          </a:xfrm>
          <a:prstGeom prst="rect">
            <a:avLst/>
          </a:prstGeom>
        </p:spPr>
      </p:pic>
      <p:pic>
        <p:nvPicPr>
          <p:cNvPr id="4" name="Picture 3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114800"/>
            <a:ext cx="228600" cy="228600"/>
          </a:xfrm>
          <a:prstGeom prst="rect">
            <a:avLst/>
          </a:prstGeom>
        </p:spPr>
      </p:pic>
      <p:pic>
        <p:nvPicPr>
          <p:cNvPr id="5" name="Picture 4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114800"/>
            <a:ext cx="228600" cy="228600"/>
          </a:xfrm>
          <a:prstGeom prst="rect">
            <a:avLst/>
          </a:prstGeom>
        </p:spPr>
      </p:pic>
      <p:pic>
        <p:nvPicPr>
          <p:cNvPr id="6" name="Picture 5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14800"/>
            <a:ext cx="228600" cy="228600"/>
          </a:xfrm>
          <a:prstGeom prst="rect">
            <a:avLst/>
          </a:prstGeom>
        </p:spPr>
      </p:pic>
      <p:pic>
        <p:nvPicPr>
          <p:cNvPr id="7" name="Picture 6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4343400"/>
            <a:ext cx="228600" cy="228600"/>
          </a:xfrm>
          <a:prstGeom prst="rect">
            <a:avLst/>
          </a:prstGeom>
        </p:spPr>
      </p:pic>
      <p:pic>
        <p:nvPicPr>
          <p:cNvPr id="8" name="Picture 7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514600"/>
            <a:ext cx="228600" cy="228600"/>
          </a:xfrm>
          <a:prstGeom prst="rect">
            <a:avLst/>
          </a:prstGeom>
        </p:spPr>
      </p:pic>
      <p:pic>
        <p:nvPicPr>
          <p:cNvPr id="9" name="Picture 8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514600"/>
            <a:ext cx="228600" cy="228600"/>
          </a:xfrm>
          <a:prstGeom prst="rect">
            <a:avLst/>
          </a:prstGeom>
        </p:spPr>
      </p:pic>
      <p:pic>
        <p:nvPicPr>
          <p:cNvPr id="10" name="Picture 9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14600"/>
            <a:ext cx="228600" cy="228600"/>
          </a:xfrm>
          <a:prstGeom prst="rect">
            <a:avLst/>
          </a:prstGeom>
        </p:spPr>
      </p:pic>
      <p:pic>
        <p:nvPicPr>
          <p:cNvPr id="11" name="Picture 10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514600"/>
            <a:ext cx="228600" cy="228600"/>
          </a:xfrm>
          <a:prstGeom prst="rect">
            <a:avLst/>
          </a:prstGeom>
        </p:spPr>
      </p:pic>
      <p:pic>
        <p:nvPicPr>
          <p:cNvPr id="12" name="Picture 11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14600"/>
            <a:ext cx="228600" cy="228600"/>
          </a:xfrm>
          <a:prstGeom prst="rect">
            <a:avLst/>
          </a:prstGeom>
        </p:spPr>
      </p:pic>
      <p:pic>
        <p:nvPicPr>
          <p:cNvPr id="13" name="Picture 12" descr="appl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286000"/>
            <a:ext cx="2286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46320" y="2377440"/>
            <a:ext cx="365760" cy="3657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anchor="ctr">
            <a:normAutofit/>
          </a:bodyPr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