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5146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286000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19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41148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1148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41148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891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4800"/>
            <a:ext cx="228600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1920" y="2377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89120" y="2377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14800"/>
            <a:ext cx="2286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63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